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9"/>
  </p:notesMasterIdLst>
  <p:sldIdLst>
    <p:sldId id="257" r:id="rId2"/>
    <p:sldId id="258" r:id="rId3"/>
    <p:sldId id="259" r:id="rId4"/>
    <p:sldId id="267" r:id="rId5"/>
    <p:sldId id="268" r:id="rId6"/>
    <p:sldId id="266" r:id="rId7"/>
    <p:sldId id="269" r:id="rId8"/>
    <p:sldId id="260" r:id="rId9"/>
    <p:sldId id="270" r:id="rId10"/>
    <p:sldId id="271" r:id="rId11"/>
    <p:sldId id="272" r:id="rId12"/>
    <p:sldId id="273" r:id="rId13"/>
    <p:sldId id="274" r:id="rId14"/>
    <p:sldId id="262" r:id="rId15"/>
    <p:sldId id="263" r:id="rId16"/>
    <p:sldId id="264" r:id="rId17"/>
    <p:sldId id="265" r:id="rId18"/>
  </p:sldIdLst>
  <p:sldSz cx="12192000" cy="6858000"/>
  <p:notesSz cx="6858000" cy="9144000"/>
  <p:defaultTextStyle>
    <a:defPPr>
      <a:defRPr lang="fr-FR"/>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91277A-295B-421F-9F3D-D301088A7931}" v="1001" dt="2026-01-26T23:57:41.057"/>
    <p1510:client id="{EF836AFE-8E89-4937-CD06-0FB6AB589649}" v="6" dt="2026-01-26T20:09:28.67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ari Gervais" userId="S::gerz0501@usherbrooke.ca::5b803111-df65-4de8-ab16-df297d5469e7" providerId="AD" clId="Web-{EF836AFE-8E89-4937-CD06-0FB6AB589649}"/>
    <pc:docChg chg="modSld">
      <pc:chgData name="Zachari Gervais" userId="S::gerz0501@usherbrooke.ca::5b803111-df65-4de8-ab16-df297d5469e7" providerId="AD" clId="Web-{EF836AFE-8E89-4937-CD06-0FB6AB589649}" dt="2026-01-26T20:09:27.895" v="4" actId="20577"/>
      <pc:docMkLst>
        <pc:docMk/>
      </pc:docMkLst>
      <pc:sldChg chg="modSp">
        <pc:chgData name="Zachari Gervais" userId="S::gerz0501@usherbrooke.ca::5b803111-df65-4de8-ab16-df297d5469e7" providerId="AD" clId="Web-{EF836AFE-8E89-4937-CD06-0FB6AB589649}" dt="2026-01-26T20:09:27.895" v="4" actId="20577"/>
        <pc:sldMkLst>
          <pc:docMk/>
          <pc:sldMk cId="241055227" sldId="257"/>
        </pc:sldMkLst>
        <pc:spChg chg="mod">
          <ac:chgData name="Zachari Gervais" userId="S::gerz0501@usherbrooke.ca::5b803111-df65-4de8-ab16-df297d5469e7" providerId="AD" clId="Web-{EF836AFE-8E89-4937-CD06-0FB6AB589649}" dt="2026-01-26T20:09:27.895" v="4" actId="20577"/>
          <ac:spMkLst>
            <pc:docMk/>
            <pc:sldMk cId="241055227" sldId="257"/>
            <ac:spMk id="3" creationId="{0988953F-1F0F-A002-B486-8ADBCBB13463}"/>
          </ac:spMkLst>
        </pc:spChg>
      </pc:sldChg>
    </pc:docChg>
  </pc:docChgLst>
  <pc:docChgLst>
    <pc:chgData name="Alexis Guérard" userId="a462f36d-9f2d-47f3-9698-bbe82ca34092" providerId="ADAL" clId="{3ED0E730-8621-4DB1-9A90-250D8258627D}"/>
    <pc:docChg chg="undo custSel addSld delSld modSld sldOrd modMainMaster">
      <pc:chgData name="Alexis Guérard" userId="a462f36d-9f2d-47f3-9698-bbe82ca34092" providerId="ADAL" clId="{3ED0E730-8621-4DB1-9A90-250D8258627D}" dt="2026-01-26T23:57:41.057" v="2059" actId="14100"/>
      <pc:docMkLst>
        <pc:docMk/>
      </pc:docMkLst>
      <pc:sldChg chg="modSp new del mod">
        <pc:chgData name="Alexis Guérard" userId="a462f36d-9f2d-47f3-9698-bbe82ca34092" providerId="ADAL" clId="{3ED0E730-8621-4DB1-9A90-250D8258627D}" dt="2026-01-25T15:03:56.297" v="274" actId="47"/>
        <pc:sldMkLst>
          <pc:docMk/>
          <pc:sldMk cId="868673457" sldId="256"/>
        </pc:sldMkLst>
        <pc:spChg chg="mod">
          <ac:chgData name="Alexis Guérard" userId="a462f36d-9f2d-47f3-9698-bbe82ca34092" providerId="ADAL" clId="{3ED0E730-8621-4DB1-9A90-250D8258627D}" dt="2026-01-25T14:45:02.782" v="8"/>
          <ac:spMkLst>
            <pc:docMk/>
            <pc:sldMk cId="868673457" sldId="256"/>
            <ac:spMk id="2" creationId="{B1BAD1CD-215F-8F00-A575-16F6E23D51C4}"/>
          </ac:spMkLst>
        </pc:spChg>
        <pc:spChg chg="mod">
          <ac:chgData name="Alexis Guérard" userId="a462f36d-9f2d-47f3-9698-bbe82ca34092" providerId="ADAL" clId="{3ED0E730-8621-4DB1-9A90-250D8258627D}" dt="2026-01-25T14:45:02.782" v="8"/>
          <ac:spMkLst>
            <pc:docMk/>
            <pc:sldMk cId="868673457" sldId="256"/>
            <ac:spMk id="3" creationId="{0D04EA13-7B6A-4B90-81D0-B919E0D3AF28}"/>
          </ac:spMkLst>
        </pc:spChg>
        <pc:spChg chg="mod">
          <ac:chgData name="Alexis Guérard" userId="a462f36d-9f2d-47f3-9698-bbe82ca34092" providerId="ADAL" clId="{3ED0E730-8621-4DB1-9A90-250D8258627D}" dt="2026-01-25T15:01:00.557" v="50" actId="6549"/>
          <ac:spMkLst>
            <pc:docMk/>
            <pc:sldMk cId="868673457" sldId="256"/>
            <ac:spMk id="5" creationId="{C09F7E24-0A6F-BA6A-787F-2ADED664D1CD}"/>
          </ac:spMkLst>
        </pc:spChg>
      </pc:sldChg>
      <pc:sldChg chg="addSp modSp new mod ord">
        <pc:chgData name="Alexis Guérard" userId="a462f36d-9f2d-47f3-9698-bbe82ca34092" providerId="ADAL" clId="{3ED0E730-8621-4DB1-9A90-250D8258627D}" dt="2026-01-25T15:03:42.471" v="273" actId="1076"/>
        <pc:sldMkLst>
          <pc:docMk/>
          <pc:sldMk cId="241055227" sldId="257"/>
        </pc:sldMkLst>
        <pc:spChg chg="mod">
          <ac:chgData name="Alexis Guérard" userId="a462f36d-9f2d-47f3-9698-bbe82ca34092" providerId="ADAL" clId="{3ED0E730-8621-4DB1-9A90-250D8258627D}" dt="2026-01-25T15:01:49.597" v="71" actId="20577"/>
          <ac:spMkLst>
            <pc:docMk/>
            <pc:sldMk cId="241055227" sldId="257"/>
            <ac:spMk id="2" creationId="{18E0D840-D026-A264-06C4-CA3D299323FC}"/>
          </ac:spMkLst>
        </pc:spChg>
        <pc:spChg chg="mod">
          <ac:chgData name="Alexis Guérard" userId="a462f36d-9f2d-47f3-9698-bbe82ca34092" providerId="ADAL" clId="{3ED0E730-8621-4DB1-9A90-250D8258627D}" dt="2026-01-25T15:03:42.471" v="273" actId="1076"/>
          <ac:spMkLst>
            <pc:docMk/>
            <pc:sldMk cId="241055227" sldId="257"/>
            <ac:spMk id="3" creationId="{0988953F-1F0F-A002-B486-8ADBCBB13463}"/>
          </ac:spMkLst>
        </pc:spChg>
        <pc:spChg chg="add mod">
          <ac:chgData name="Alexis Guérard" userId="a462f36d-9f2d-47f3-9698-bbe82ca34092" providerId="ADAL" clId="{3ED0E730-8621-4DB1-9A90-250D8258627D}" dt="2026-01-25T15:03:33.758" v="270" actId="1076"/>
          <ac:spMkLst>
            <pc:docMk/>
            <pc:sldMk cId="241055227" sldId="257"/>
            <ac:spMk id="4" creationId="{EB3D0D88-B81E-27DA-0D85-5BEF19C4BE65}"/>
          </ac:spMkLst>
        </pc:spChg>
      </pc:sldChg>
      <pc:sldChg chg="new del">
        <pc:chgData name="Alexis Guérard" userId="a462f36d-9f2d-47f3-9698-bbe82ca34092" providerId="ADAL" clId="{3ED0E730-8621-4DB1-9A90-250D8258627D}" dt="2026-01-25T15:04:40.462" v="276" actId="47"/>
        <pc:sldMkLst>
          <pc:docMk/>
          <pc:sldMk cId="435282492" sldId="258"/>
        </pc:sldMkLst>
      </pc:sldChg>
      <pc:sldChg chg="modSp new mod">
        <pc:chgData name="Alexis Guérard" userId="a462f36d-9f2d-47f3-9698-bbe82ca34092" providerId="ADAL" clId="{3ED0E730-8621-4DB1-9A90-250D8258627D}" dt="2026-01-25T15:11:36.889" v="327" actId="20577"/>
        <pc:sldMkLst>
          <pc:docMk/>
          <pc:sldMk cId="1588021847" sldId="258"/>
        </pc:sldMkLst>
        <pc:spChg chg="mod">
          <ac:chgData name="Alexis Guérard" userId="a462f36d-9f2d-47f3-9698-bbe82ca34092" providerId="ADAL" clId="{3ED0E730-8621-4DB1-9A90-250D8258627D}" dt="2026-01-25T15:11:36.889" v="327" actId="20577"/>
          <ac:spMkLst>
            <pc:docMk/>
            <pc:sldMk cId="1588021847" sldId="258"/>
            <ac:spMk id="2" creationId="{F6C6BA87-6ED5-39BD-DEC5-DD3784FE7EB4}"/>
          </ac:spMkLst>
        </pc:spChg>
      </pc:sldChg>
      <pc:sldChg chg="new del">
        <pc:chgData name="Alexis Guérard" userId="a462f36d-9f2d-47f3-9698-bbe82ca34092" providerId="ADAL" clId="{3ED0E730-8621-4DB1-9A90-250D8258627D}" dt="2026-01-25T15:11:03.995" v="302" actId="47"/>
        <pc:sldMkLst>
          <pc:docMk/>
          <pc:sldMk cId="2250561832" sldId="258"/>
        </pc:sldMkLst>
      </pc:sldChg>
      <pc:sldChg chg="new del">
        <pc:chgData name="Alexis Guérard" userId="a462f36d-9f2d-47f3-9698-bbe82ca34092" providerId="ADAL" clId="{3ED0E730-8621-4DB1-9A90-250D8258627D}" dt="2026-01-25T15:11:09.915" v="304" actId="47"/>
        <pc:sldMkLst>
          <pc:docMk/>
          <pc:sldMk cId="2466050812" sldId="258"/>
        </pc:sldMkLst>
      </pc:sldChg>
      <pc:sldChg chg="addSp modSp new mod modNotesTx">
        <pc:chgData name="Alexis Guérard" userId="a462f36d-9f2d-47f3-9698-bbe82ca34092" providerId="ADAL" clId="{3ED0E730-8621-4DB1-9A90-250D8258627D}" dt="2026-01-26T19:23:32.837" v="1285" actId="1076"/>
        <pc:sldMkLst>
          <pc:docMk/>
          <pc:sldMk cId="816675831" sldId="259"/>
        </pc:sldMkLst>
        <pc:spChg chg="mod">
          <ac:chgData name="Alexis Guérard" userId="a462f36d-9f2d-47f3-9698-bbe82ca34092" providerId="ADAL" clId="{3ED0E730-8621-4DB1-9A90-250D8258627D}" dt="2026-01-25T16:59:17.904" v="369" actId="20577"/>
          <ac:spMkLst>
            <pc:docMk/>
            <pc:sldMk cId="816675831" sldId="259"/>
            <ac:spMk id="2" creationId="{DBFDB098-2908-4FF5-FC0B-9B97DB7F143B}"/>
          </ac:spMkLst>
        </pc:spChg>
        <pc:spChg chg="mod">
          <ac:chgData name="Alexis Guérard" userId="a462f36d-9f2d-47f3-9698-bbe82ca34092" providerId="ADAL" clId="{3ED0E730-8621-4DB1-9A90-250D8258627D}" dt="2026-01-26T19:00:50.205" v="1147" actId="20577"/>
          <ac:spMkLst>
            <pc:docMk/>
            <pc:sldMk cId="816675831" sldId="259"/>
            <ac:spMk id="3" creationId="{F44382EA-F756-6538-AC65-A957AE7BB8A0}"/>
          </ac:spMkLst>
        </pc:spChg>
        <pc:picChg chg="add mod">
          <ac:chgData name="Alexis Guérard" userId="a462f36d-9f2d-47f3-9698-bbe82ca34092" providerId="ADAL" clId="{3ED0E730-8621-4DB1-9A90-250D8258627D}" dt="2026-01-26T18:25:19.550" v="530" actId="1076"/>
          <ac:picMkLst>
            <pc:docMk/>
            <pc:sldMk cId="816675831" sldId="259"/>
            <ac:picMk id="6" creationId="{0FE92CAD-6CEE-F68F-101A-17C3F3F3F68B}"/>
          </ac:picMkLst>
        </pc:picChg>
        <pc:picChg chg="add mod">
          <ac:chgData name="Alexis Guérard" userId="a462f36d-9f2d-47f3-9698-bbe82ca34092" providerId="ADAL" clId="{3ED0E730-8621-4DB1-9A90-250D8258627D}" dt="2026-01-26T19:23:32.837" v="1285" actId="1076"/>
          <ac:picMkLst>
            <pc:docMk/>
            <pc:sldMk cId="816675831" sldId="259"/>
            <ac:picMk id="7" creationId="{68D57D02-F1C6-19DA-D3B4-D14AF073EF6D}"/>
          </ac:picMkLst>
        </pc:picChg>
      </pc:sldChg>
      <pc:sldChg chg="new del">
        <pc:chgData name="Alexis Guérard" userId="a462f36d-9f2d-47f3-9698-bbe82ca34092" providerId="ADAL" clId="{3ED0E730-8621-4DB1-9A90-250D8258627D}" dt="2026-01-25T15:10:31.003" v="301" actId="47"/>
        <pc:sldMkLst>
          <pc:docMk/>
          <pc:sldMk cId="3088565300" sldId="259"/>
        </pc:sldMkLst>
      </pc:sldChg>
      <pc:sldChg chg="addSp modSp new mod">
        <pc:chgData name="Alexis Guérard" userId="a462f36d-9f2d-47f3-9698-bbe82ca34092" providerId="ADAL" clId="{3ED0E730-8621-4DB1-9A90-250D8258627D}" dt="2026-01-26T22:01:03.722" v="1445" actId="20577"/>
        <pc:sldMkLst>
          <pc:docMk/>
          <pc:sldMk cId="1812395361" sldId="260"/>
        </pc:sldMkLst>
        <pc:spChg chg="mod">
          <ac:chgData name="Alexis Guérard" userId="a462f36d-9f2d-47f3-9698-bbe82ca34092" providerId="ADAL" clId="{3ED0E730-8621-4DB1-9A90-250D8258627D}" dt="2026-01-25T16:59:09.048" v="363" actId="20577"/>
          <ac:spMkLst>
            <pc:docMk/>
            <pc:sldMk cId="1812395361" sldId="260"/>
            <ac:spMk id="2" creationId="{3B4C8CD5-EF2C-A2FC-851F-703623698BC9}"/>
          </ac:spMkLst>
        </pc:spChg>
        <pc:spChg chg="mod">
          <ac:chgData name="Alexis Guérard" userId="a462f36d-9f2d-47f3-9698-bbe82ca34092" providerId="ADAL" clId="{3ED0E730-8621-4DB1-9A90-250D8258627D}" dt="2026-01-26T22:01:03.722" v="1445" actId="20577"/>
          <ac:spMkLst>
            <pc:docMk/>
            <pc:sldMk cId="1812395361" sldId="260"/>
            <ac:spMk id="3" creationId="{F6A0ED0D-9527-3433-51F1-8AAAD3A83BFC}"/>
          </ac:spMkLst>
        </pc:spChg>
        <pc:picChg chg="add mod">
          <ac:chgData name="Alexis Guérard" userId="a462f36d-9f2d-47f3-9698-bbe82ca34092" providerId="ADAL" clId="{3ED0E730-8621-4DB1-9A90-250D8258627D}" dt="2026-01-26T21:56:40.795" v="1432" actId="1076"/>
          <ac:picMkLst>
            <pc:docMk/>
            <pc:sldMk cId="1812395361" sldId="260"/>
            <ac:picMk id="6" creationId="{DCDD544D-A646-6E65-F8B8-9EC3A7C29326}"/>
          </ac:picMkLst>
        </pc:picChg>
      </pc:sldChg>
      <pc:sldChg chg="addSp delSp modSp new del mod">
        <pc:chgData name="Alexis Guérard" userId="a462f36d-9f2d-47f3-9698-bbe82ca34092" providerId="ADAL" clId="{3ED0E730-8621-4DB1-9A90-250D8258627D}" dt="2026-01-26T23:07:33.535" v="1782" actId="2696"/>
        <pc:sldMkLst>
          <pc:docMk/>
          <pc:sldMk cId="1585842068" sldId="261"/>
        </pc:sldMkLst>
        <pc:spChg chg="mod">
          <ac:chgData name="Alexis Guérard" userId="a462f36d-9f2d-47f3-9698-bbe82ca34092" providerId="ADAL" clId="{3ED0E730-8621-4DB1-9A90-250D8258627D}" dt="2026-01-26T23:07:26.761" v="1781" actId="1076"/>
          <ac:spMkLst>
            <pc:docMk/>
            <pc:sldMk cId="1585842068" sldId="261"/>
            <ac:spMk id="2" creationId="{21D9A975-90FA-782A-FA59-3B03D37F0398}"/>
          </ac:spMkLst>
        </pc:spChg>
        <pc:spChg chg="del">
          <ac:chgData name="Alexis Guérard" userId="a462f36d-9f2d-47f3-9698-bbe82ca34092" providerId="ADAL" clId="{3ED0E730-8621-4DB1-9A90-250D8258627D}" dt="2026-01-26T23:05:33.409" v="1771" actId="478"/>
          <ac:spMkLst>
            <pc:docMk/>
            <pc:sldMk cId="1585842068" sldId="261"/>
            <ac:spMk id="3" creationId="{EF8CD875-2C25-CBFF-44E9-CBF444437B2F}"/>
          </ac:spMkLst>
        </pc:spChg>
        <pc:spChg chg="add">
          <ac:chgData name="Alexis Guérard" userId="a462f36d-9f2d-47f3-9698-bbe82ca34092" providerId="ADAL" clId="{3ED0E730-8621-4DB1-9A90-250D8258627D}" dt="2026-01-26T23:07:25.443" v="1780" actId="34122"/>
          <ac:spMkLst>
            <pc:docMk/>
            <pc:sldMk cId="1585842068" sldId="261"/>
            <ac:spMk id="26" creationId="{69A86FB3-AFE8-42D6-9FEF-2492B471BC19}"/>
          </ac:spMkLst>
        </pc:spChg>
        <pc:grpChg chg="del mod">
          <ac:chgData name="Alexis Guérard" userId="a462f36d-9f2d-47f3-9698-bbe82ca34092" providerId="ADAL" clId="{3ED0E730-8621-4DB1-9A90-250D8258627D}" dt="2026-01-26T23:03:51.307" v="1674" actId="478"/>
          <ac:grpSpMkLst>
            <pc:docMk/>
            <pc:sldMk cId="1585842068" sldId="261"/>
            <ac:grpSpMk id="11" creationId="{54AA043F-5200-08F4-1652-CC2769DF1669}"/>
          </ac:grpSpMkLst>
        </pc:grpChg>
        <pc:grpChg chg="del mod">
          <ac:chgData name="Alexis Guérard" userId="a462f36d-9f2d-47f3-9698-bbe82ca34092" providerId="ADAL" clId="{3ED0E730-8621-4DB1-9A90-250D8258627D}" dt="2026-01-26T23:07:25.443" v="1780" actId="34122"/>
          <ac:grpSpMkLst>
            <pc:docMk/>
            <pc:sldMk cId="1585842068" sldId="261"/>
            <ac:grpSpMk id="14" creationId="{51EFEEE2-5EB4-5BA1-64A5-DD94FBD952DB}"/>
          </ac:grpSpMkLst>
        </pc:grpChg>
        <pc:picChg chg="add del mod">
          <ac:chgData name="Alexis Guérard" userId="a462f36d-9f2d-47f3-9698-bbe82ca34092" providerId="ADAL" clId="{3ED0E730-8621-4DB1-9A90-250D8258627D}" dt="2026-01-26T22:50:02.191" v="1664" actId="478"/>
          <ac:picMkLst>
            <pc:docMk/>
            <pc:sldMk cId="1585842068" sldId="261"/>
            <ac:picMk id="6" creationId="{FD8FFD08-9D22-9ED8-02B8-7FFFF642746C}"/>
          </ac:picMkLst>
        </pc:picChg>
        <pc:picChg chg="add mod">
          <ac:chgData name="Alexis Guérard" userId="a462f36d-9f2d-47f3-9698-bbe82ca34092" providerId="ADAL" clId="{3ED0E730-8621-4DB1-9A90-250D8258627D}" dt="2026-01-26T23:03:48.724" v="1673" actId="1076"/>
          <ac:picMkLst>
            <pc:docMk/>
            <pc:sldMk cId="1585842068" sldId="261"/>
            <ac:picMk id="8" creationId="{79B667B0-633E-A3A7-2457-497DCC6A0589}"/>
          </ac:picMkLst>
        </pc:picChg>
        <pc:inkChg chg="add mod">
          <ac:chgData name="Alexis Guérard" userId="a462f36d-9f2d-47f3-9698-bbe82ca34092" providerId="ADAL" clId="{3ED0E730-8621-4DB1-9A90-250D8258627D}" dt="2026-01-26T22:50:55.675" v="1670"/>
          <ac:inkMkLst>
            <pc:docMk/>
            <pc:sldMk cId="1585842068" sldId="261"/>
            <ac:inkMk id="9" creationId="{D7C04D58-A812-F989-467D-311354745345}"/>
          </ac:inkMkLst>
        </pc:inkChg>
        <pc:inkChg chg="add mod">
          <ac:chgData name="Alexis Guérard" userId="a462f36d-9f2d-47f3-9698-bbe82ca34092" providerId="ADAL" clId="{3ED0E730-8621-4DB1-9A90-250D8258627D}" dt="2026-01-26T22:50:55.675" v="1670"/>
          <ac:inkMkLst>
            <pc:docMk/>
            <pc:sldMk cId="1585842068" sldId="261"/>
            <ac:inkMk id="10" creationId="{A33AF6AC-32CF-D06F-58F7-0EFD7415CA7A}"/>
          </ac:inkMkLst>
        </pc:inkChg>
        <pc:inkChg chg="add del mod topLvl">
          <ac:chgData name="Alexis Guérard" userId="a462f36d-9f2d-47f3-9698-bbe82ca34092" providerId="ADAL" clId="{3ED0E730-8621-4DB1-9A90-250D8258627D}" dt="2026-01-26T23:07:25.443" v="1780" actId="34122"/>
          <ac:inkMkLst>
            <pc:docMk/>
            <pc:sldMk cId="1585842068" sldId="261"/>
            <ac:inkMk id="12" creationId="{154A2373-93FB-A421-87DA-E4D1DFD9D82C}"/>
          </ac:inkMkLst>
        </pc:inkChg>
        <pc:inkChg chg="add del mod topLvl">
          <ac:chgData name="Alexis Guérard" userId="a462f36d-9f2d-47f3-9698-bbe82ca34092" providerId="ADAL" clId="{3ED0E730-8621-4DB1-9A90-250D8258627D}" dt="2026-01-26T23:07:25.443" v="1780" actId="34122"/>
          <ac:inkMkLst>
            <pc:docMk/>
            <pc:sldMk cId="1585842068" sldId="261"/>
            <ac:inkMk id="13" creationId="{8737F8CB-B893-A1CE-C623-6F2B2E5C2E54}"/>
          </ac:inkMkLst>
        </pc:inkChg>
        <pc:inkChg chg="add del">
          <ac:chgData name="Alexis Guérard" userId="a462f36d-9f2d-47f3-9698-bbe82ca34092" providerId="ADAL" clId="{3ED0E730-8621-4DB1-9A90-250D8258627D}" dt="2026-01-26T23:04:58.027" v="1679" actId="9405"/>
          <ac:inkMkLst>
            <pc:docMk/>
            <pc:sldMk cId="1585842068" sldId="261"/>
            <ac:inkMk id="15" creationId="{44619F68-020A-DDE9-6AC1-43CD1A647473}"/>
          </ac:inkMkLst>
        </pc:inkChg>
      </pc:sldChg>
      <pc:sldChg chg="add del">
        <pc:chgData name="Alexis Guérard" userId="a462f36d-9f2d-47f3-9698-bbe82ca34092" providerId="ADAL" clId="{3ED0E730-8621-4DB1-9A90-250D8258627D}" dt="2026-01-26T23:07:49.481" v="1786" actId="2696"/>
        <pc:sldMkLst>
          <pc:docMk/>
          <pc:sldMk cId="2954838271" sldId="261"/>
        </pc:sldMkLst>
      </pc:sldChg>
      <pc:sldChg chg="modSp new mod">
        <pc:chgData name="Alexis Guérard" userId="a462f36d-9f2d-47f3-9698-bbe82ca34092" providerId="ADAL" clId="{3ED0E730-8621-4DB1-9A90-250D8258627D}" dt="2026-01-25T17:00:08.070" v="418" actId="33524"/>
        <pc:sldMkLst>
          <pc:docMk/>
          <pc:sldMk cId="2604892534" sldId="262"/>
        </pc:sldMkLst>
        <pc:spChg chg="mod">
          <ac:chgData name="Alexis Guérard" userId="a462f36d-9f2d-47f3-9698-bbe82ca34092" providerId="ADAL" clId="{3ED0E730-8621-4DB1-9A90-250D8258627D}" dt="2026-01-25T17:00:08.070" v="418" actId="33524"/>
          <ac:spMkLst>
            <pc:docMk/>
            <pc:sldMk cId="2604892534" sldId="262"/>
            <ac:spMk id="2" creationId="{73703859-6607-3441-7D9F-637F19E66E11}"/>
          </ac:spMkLst>
        </pc:spChg>
      </pc:sldChg>
      <pc:sldChg chg="modSp new mod">
        <pc:chgData name="Alexis Guérard" userId="a462f36d-9f2d-47f3-9698-bbe82ca34092" providerId="ADAL" clId="{3ED0E730-8621-4DB1-9A90-250D8258627D}" dt="2026-01-25T17:00:14.294" v="431" actId="20577"/>
        <pc:sldMkLst>
          <pc:docMk/>
          <pc:sldMk cId="346058709" sldId="263"/>
        </pc:sldMkLst>
        <pc:spChg chg="mod">
          <ac:chgData name="Alexis Guérard" userId="a462f36d-9f2d-47f3-9698-bbe82ca34092" providerId="ADAL" clId="{3ED0E730-8621-4DB1-9A90-250D8258627D}" dt="2026-01-25T17:00:14.294" v="431" actId="20577"/>
          <ac:spMkLst>
            <pc:docMk/>
            <pc:sldMk cId="346058709" sldId="263"/>
            <ac:spMk id="2" creationId="{7A1EFDDA-0466-A773-5F66-CD6971085ACC}"/>
          </ac:spMkLst>
        </pc:spChg>
      </pc:sldChg>
      <pc:sldChg chg="modSp new mod">
        <pc:chgData name="Alexis Guérard" userId="a462f36d-9f2d-47f3-9698-bbe82ca34092" providerId="ADAL" clId="{3ED0E730-8621-4DB1-9A90-250D8258627D}" dt="2026-01-26T23:05:24.663" v="1770" actId="20577"/>
        <pc:sldMkLst>
          <pc:docMk/>
          <pc:sldMk cId="4129373920" sldId="264"/>
        </pc:sldMkLst>
        <pc:spChg chg="mod">
          <ac:chgData name="Alexis Guérard" userId="a462f36d-9f2d-47f3-9698-bbe82ca34092" providerId="ADAL" clId="{3ED0E730-8621-4DB1-9A90-250D8258627D}" dt="2026-01-25T17:00:38.273" v="468" actId="20577"/>
          <ac:spMkLst>
            <pc:docMk/>
            <pc:sldMk cId="4129373920" sldId="264"/>
            <ac:spMk id="2" creationId="{ED7A2CBE-E4B9-85C4-FD38-BC234EF78679}"/>
          </ac:spMkLst>
        </pc:spChg>
        <pc:spChg chg="mod">
          <ac:chgData name="Alexis Guérard" userId="a462f36d-9f2d-47f3-9698-bbe82ca34092" providerId="ADAL" clId="{3ED0E730-8621-4DB1-9A90-250D8258627D}" dt="2026-01-26T23:05:24.663" v="1770" actId="20577"/>
          <ac:spMkLst>
            <pc:docMk/>
            <pc:sldMk cId="4129373920" sldId="264"/>
            <ac:spMk id="3" creationId="{750D0957-219A-8219-6B80-95D48D76D663}"/>
          </ac:spMkLst>
        </pc:spChg>
      </pc:sldChg>
      <pc:sldChg chg="modSp new mod">
        <pc:chgData name="Alexis Guérard" userId="a462f36d-9f2d-47f3-9698-bbe82ca34092" providerId="ADAL" clId="{3ED0E730-8621-4DB1-9A90-250D8258627D}" dt="2026-01-25T17:00:45.343" v="477" actId="20577"/>
        <pc:sldMkLst>
          <pc:docMk/>
          <pc:sldMk cId="2893093991" sldId="265"/>
        </pc:sldMkLst>
        <pc:spChg chg="mod">
          <ac:chgData name="Alexis Guérard" userId="a462f36d-9f2d-47f3-9698-bbe82ca34092" providerId="ADAL" clId="{3ED0E730-8621-4DB1-9A90-250D8258627D}" dt="2026-01-25T17:00:45.343" v="477" actId="20577"/>
          <ac:spMkLst>
            <pc:docMk/>
            <pc:sldMk cId="2893093991" sldId="265"/>
            <ac:spMk id="2" creationId="{D0B66B8D-2793-43FC-354A-F641F663F96A}"/>
          </ac:spMkLst>
        </pc:spChg>
      </pc:sldChg>
      <pc:sldChg chg="addSp delSp modSp add mod">
        <pc:chgData name="Alexis Guérard" userId="a462f36d-9f2d-47f3-9698-bbe82ca34092" providerId="ADAL" clId="{3ED0E730-8621-4DB1-9A90-250D8258627D}" dt="2026-01-26T19:18:19.706" v="1200" actId="20577"/>
        <pc:sldMkLst>
          <pc:docMk/>
          <pc:sldMk cId="1818669577" sldId="266"/>
        </pc:sldMkLst>
        <pc:spChg chg="mod">
          <ac:chgData name="Alexis Guérard" userId="a462f36d-9f2d-47f3-9698-bbe82ca34092" providerId="ADAL" clId="{3ED0E730-8621-4DB1-9A90-250D8258627D}" dt="2026-01-26T19:18:19.706" v="1200" actId="20577"/>
          <ac:spMkLst>
            <pc:docMk/>
            <pc:sldMk cId="1818669577" sldId="266"/>
            <ac:spMk id="3" creationId="{52BEFDF5-B9ED-0A42-A682-D4561E6DBC13}"/>
          </ac:spMkLst>
        </pc:spChg>
        <pc:picChg chg="del">
          <ac:chgData name="Alexis Guérard" userId="a462f36d-9f2d-47f3-9698-bbe82ca34092" providerId="ADAL" clId="{3ED0E730-8621-4DB1-9A90-250D8258627D}" dt="2026-01-26T18:27:02.517" v="600" actId="478"/>
          <ac:picMkLst>
            <pc:docMk/>
            <pc:sldMk cId="1818669577" sldId="266"/>
            <ac:picMk id="6" creationId="{DBD98091-BCC9-D6DE-8B16-79A012C4BFA0}"/>
          </ac:picMkLst>
        </pc:picChg>
        <pc:picChg chg="add mod modCrop">
          <ac:chgData name="Alexis Guérard" userId="a462f36d-9f2d-47f3-9698-bbe82ca34092" providerId="ADAL" clId="{3ED0E730-8621-4DB1-9A90-250D8258627D}" dt="2026-01-26T18:32:08.982" v="616" actId="1076"/>
          <ac:picMkLst>
            <pc:docMk/>
            <pc:sldMk cId="1818669577" sldId="266"/>
            <ac:picMk id="7" creationId="{7208D433-828A-A986-6F2D-233FD30548F5}"/>
          </ac:picMkLst>
        </pc:picChg>
      </pc:sldChg>
      <pc:sldChg chg="addSp delSp modSp add mod">
        <pc:chgData name="Alexis Guérard" userId="a462f36d-9f2d-47f3-9698-bbe82ca34092" providerId="ADAL" clId="{3ED0E730-8621-4DB1-9A90-250D8258627D}" dt="2026-01-26T19:01:03.115" v="1149" actId="478"/>
        <pc:sldMkLst>
          <pc:docMk/>
          <pc:sldMk cId="1992194460" sldId="267"/>
        </pc:sldMkLst>
        <pc:spChg chg="add del mod">
          <ac:chgData name="Alexis Guérard" userId="a462f36d-9f2d-47f3-9698-bbe82ca34092" providerId="ADAL" clId="{3ED0E730-8621-4DB1-9A90-250D8258627D}" dt="2026-01-26T19:01:03.115" v="1149" actId="478"/>
          <ac:spMkLst>
            <pc:docMk/>
            <pc:sldMk cId="1992194460" sldId="267"/>
            <ac:spMk id="3" creationId="{60C8F317-516D-7BEA-CCD1-62092F20AC26}"/>
          </ac:spMkLst>
        </pc:spChg>
        <pc:spChg chg="del">
          <ac:chgData name="Alexis Guérard" userId="a462f36d-9f2d-47f3-9698-bbe82ca34092" providerId="ADAL" clId="{3ED0E730-8621-4DB1-9A90-250D8258627D}" dt="2026-01-26T18:39:21.114" v="925" actId="478"/>
          <ac:spMkLst>
            <pc:docMk/>
            <pc:sldMk cId="1992194460" sldId="267"/>
            <ac:spMk id="3" creationId="{BCF326BD-A581-AA7C-E3E6-24ECF2AE6E93}"/>
          </ac:spMkLst>
        </pc:spChg>
        <pc:spChg chg="add del mod">
          <ac:chgData name="Alexis Guérard" userId="a462f36d-9f2d-47f3-9698-bbe82ca34092" providerId="ADAL" clId="{3ED0E730-8621-4DB1-9A90-250D8258627D}" dt="2026-01-26T19:00:59.667" v="1148" actId="478"/>
          <ac:spMkLst>
            <pc:docMk/>
            <pc:sldMk cId="1992194460" sldId="267"/>
            <ac:spMk id="5" creationId="{8AA70E75-AFC4-F7AC-1D5C-BEF59A0DD5FD}"/>
          </ac:spMkLst>
        </pc:spChg>
        <pc:spChg chg="add del mod">
          <ac:chgData name="Alexis Guérard" userId="a462f36d-9f2d-47f3-9698-bbe82ca34092" providerId="ADAL" clId="{3ED0E730-8621-4DB1-9A90-250D8258627D}" dt="2026-01-26T18:52:27.962" v="1084" actId="478"/>
          <ac:spMkLst>
            <pc:docMk/>
            <pc:sldMk cId="1992194460" sldId="267"/>
            <ac:spMk id="9" creationId="{AC3F8B91-9F78-3612-CA6D-354D88BB885D}"/>
          </ac:spMkLst>
        </pc:spChg>
        <pc:picChg chg="del">
          <ac:chgData name="Alexis Guérard" userId="a462f36d-9f2d-47f3-9698-bbe82ca34092" providerId="ADAL" clId="{3ED0E730-8621-4DB1-9A90-250D8258627D}" dt="2026-01-26T18:39:19.438" v="924" actId="478"/>
          <ac:picMkLst>
            <pc:docMk/>
            <pc:sldMk cId="1992194460" sldId="267"/>
            <ac:picMk id="6" creationId="{6ABA6631-FD4D-63CC-A8B8-5ECE9BD80C81}"/>
          </ac:picMkLst>
        </pc:picChg>
        <pc:picChg chg="add mod modCrop">
          <ac:chgData name="Alexis Guérard" userId="a462f36d-9f2d-47f3-9698-bbe82ca34092" providerId="ADAL" clId="{3ED0E730-8621-4DB1-9A90-250D8258627D}" dt="2026-01-26T18:53:09.439" v="1088" actId="1076"/>
          <ac:picMkLst>
            <pc:docMk/>
            <pc:sldMk cId="1992194460" sldId="267"/>
            <ac:picMk id="8" creationId="{CE817CBB-5215-50F8-8000-54319F9F29CF}"/>
          </ac:picMkLst>
        </pc:picChg>
      </pc:sldChg>
      <pc:sldChg chg="addSp delSp modSp add del mod">
        <pc:chgData name="Alexis Guérard" userId="a462f36d-9f2d-47f3-9698-bbe82ca34092" providerId="ADAL" clId="{3ED0E730-8621-4DB1-9A90-250D8258627D}" dt="2026-01-26T18:52:24.827" v="1079"/>
        <pc:sldMkLst>
          <pc:docMk/>
          <pc:sldMk cId="1527090573" sldId="268"/>
        </pc:sldMkLst>
        <pc:spChg chg="add del">
          <ac:chgData name="Alexis Guérard" userId="a462f36d-9f2d-47f3-9698-bbe82ca34092" providerId="ADAL" clId="{3ED0E730-8621-4DB1-9A90-250D8258627D}" dt="2026-01-26T18:52:22.326" v="1073" actId="478"/>
          <ac:spMkLst>
            <pc:docMk/>
            <pc:sldMk cId="1527090573" sldId="268"/>
            <ac:spMk id="3" creationId="{D524184E-A2E9-42E3-0A26-0116D16D4FA3}"/>
          </ac:spMkLst>
        </pc:spChg>
        <pc:spChg chg="add del mod">
          <ac:chgData name="Alexis Guérard" userId="a462f36d-9f2d-47f3-9698-bbe82ca34092" providerId="ADAL" clId="{3ED0E730-8621-4DB1-9A90-250D8258627D}" dt="2026-01-26T18:52:21.746" v="1072" actId="22"/>
          <ac:spMkLst>
            <pc:docMk/>
            <pc:sldMk cId="1527090573" sldId="268"/>
            <ac:spMk id="8" creationId="{1F4924CD-9F9E-7702-A218-BBB14C81CE9A}"/>
          </ac:spMkLst>
        </pc:spChg>
        <pc:spChg chg="add mod">
          <ac:chgData name="Alexis Guérard" userId="a462f36d-9f2d-47f3-9698-bbe82ca34092" providerId="ADAL" clId="{3ED0E730-8621-4DB1-9A90-250D8258627D}" dt="2026-01-26T18:52:19.792" v="1070" actId="14100"/>
          <ac:spMkLst>
            <pc:docMk/>
            <pc:sldMk cId="1527090573" sldId="268"/>
            <ac:spMk id="11" creationId="{B57A09C7-1451-6C93-51E8-D0EAC8932F14}"/>
          </ac:spMkLst>
        </pc:spChg>
        <pc:picChg chg="add del mod">
          <ac:chgData name="Alexis Guérard" userId="a462f36d-9f2d-47f3-9698-bbe82ca34092" providerId="ADAL" clId="{3ED0E730-8621-4DB1-9A90-250D8258627D}" dt="2026-01-26T18:52:24.042" v="1077" actId="22"/>
          <ac:picMkLst>
            <pc:docMk/>
            <pc:sldMk cId="1527090573" sldId="268"/>
            <ac:picMk id="6" creationId="{86CB201D-B17F-742F-C99D-93A81E52BC13}"/>
          </ac:picMkLst>
        </pc:picChg>
        <pc:picChg chg="add del">
          <ac:chgData name="Alexis Guérard" userId="a462f36d-9f2d-47f3-9698-bbe82ca34092" providerId="ADAL" clId="{3ED0E730-8621-4DB1-9A90-250D8258627D}" dt="2026-01-26T18:52:24.427" v="1078" actId="478"/>
          <ac:picMkLst>
            <pc:docMk/>
            <pc:sldMk cId="1527090573" sldId="268"/>
            <ac:picMk id="7" creationId="{CC87CAA8-0F97-4B96-3222-017231714D10}"/>
          </ac:picMkLst>
        </pc:picChg>
        <pc:picChg chg="add del mod ord">
          <ac:chgData name="Alexis Guérard" userId="a462f36d-9f2d-47f3-9698-bbe82ca34092" providerId="ADAL" clId="{3ED0E730-8621-4DB1-9A90-250D8258627D}" dt="2026-01-26T18:52:21.746" v="1072" actId="22"/>
          <ac:picMkLst>
            <pc:docMk/>
            <pc:sldMk cId="1527090573" sldId="268"/>
            <ac:picMk id="10" creationId="{DC103C41-8AC8-38AB-A0DF-D74A961F644E}"/>
          </ac:picMkLst>
        </pc:picChg>
      </pc:sldChg>
      <pc:sldChg chg="addSp delSp modSp add mod">
        <pc:chgData name="Alexis Guérard" userId="a462f36d-9f2d-47f3-9698-bbe82ca34092" providerId="ADAL" clId="{3ED0E730-8621-4DB1-9A90-250D8258627D}" dt="2026-01-26T19:15:25.843" v="1163" actId="20577"/>
        <pc:sldMkLst>
          <pc:docMk/>
          <pc:sldMk cId="1905596405" sldId="268"/>
        </pc:sldMkLst>
        <pc:spChg chg="mod">
          <ac:chgData name="Alexis Guérard" userId="a462f36d-9f2d-47f3-9698-bbe82ca34092" providerId="ADAL" clId="{3ED0E730-8621-4DB1-9A90-250D8258627D}" dt="2026-01-26T19:15:25.843" v="1163" actId="20577"/>
          <ac:spMkLst>
            <pc:docMk/>
            <pc:sldMk cId="1905596405" sldId="268"/>
            <ac:spMk id="5" creationId="{FDFFE53C-A263-5EB8-A9CD-4DA6CF2633C7}"/>
          </ac:spMkLst>
        </pc:spChg>
        <pc:picChg chg="add mod">
          <ac:chgData name="Alexis Guérard" userId="a462f36d-9f2d-47f3-9698-bbe82ca34092" providerId="ADAL" clId="{3ED0E730-8621-4DB1-9A90-250D8258627D}" dt="2026-01-26T18:54:35.409" v="1115" actId="1076"/>
          <ac:picMkLst>
            <pc:docMk/>
            <pc:sldMk cId="1905596405" sldId="268"/>
            <ac:picMk id="6" creationId="{24E3B44C-128E-880F-267F-194A55580057}"/>
          </ac:picMkLst>
        </pc:picChg>
        <pc:picChg chg="del">
          <ac:chgData name="Alexis Guérard" userId="a462f36d-9f2d-47f3-9698-bbe82ca34092" providerId="ADAL" clId="{3ED0E730-8621-4DB1-9A90-250D8258627D}" dt="2026-01-26T18:53:18.599" v="1090" actId="478"/>
          <ac:picMkLst>
            <pc:docMk/>
            <pc:sldMk cId="1905596405" sldId="268"/>
            <ac:picMk id="8" creationId="{4BD33264-4D94-C30D-19B7-5C5EB6CDCE2B}"/>
          </ac:picMkLst>
        </pc:picChg>
        <pc:picChg chg="add mod">
          <ac:chgData name="Alexis Guérard" userId="a462f36d-9f2d-47f3-9698-bbe82ca34092" providerId="ADAL" clId="{3ED0E730-8621-4DB1-9A90-250D8258627D}" dt="2026-01-26T18:54:41.336" v="1117" actId="1076"/>
          <ac:picMkLst>
            <pc:docMk/>
            <pc:sldMk cId="1905596405" sldId="268"/>
            <ac:picMk id="9" creationId="{89540C21-DF77-720A-74A8-62A1C5E20FB4}"/>
          </ac:picMkLst>
        </pc:picChg>
      </pc:sldChg>
      <pc:sldChg chg="add del">
        <pc:chgData name="Alexis Guérard" userId="a462f36d-9f2d-47f3-9698-bbe82ca34092" providerId="ADAL" clId="{3ED0E730-8621-4DB1-9A90-250D8258627D}" dt="2026-01-26T18:48:00.971" v="1021" actId="47"/>
        <pc:sldMkLst>
          <pc:docMk/>
          <pc:sldMk cId="3844759798" sldId="268"/>
        </pc:sldMkLst>
      </pc:sldChg>
      <pc:sldChg chg="addSp delSp modSp add mod modNotesTx">
        <pc:chgData name="Alexis Guérard" userId="a462f36d-9f2d-47f3-9698-bbe82ca34092" providerId="ADAL" clId="{3ED0E730-8621-4DB1-9A90-250D8258627D}" dt="2026-01-26T20:03:36.521" v="1425" actId="33524"/>
        <pc:sldMkLst>
          <pc:docMk/>
          <pc:sldMk cId="1993343809" sldId="269"/>
        </pc:sldMkLst>
        <pc:spChg chg="del">
          <ac:chgData name="Alexis Guérard" userId="a462f36d-9f2d-47f3-9698-bbe82ca34092" providerId="ADAL" clId="{3ED0E730-8621-4DB1-9A90-250D8258627D}" dt="2026-01-26T19:46:59.125" v="1293" actId="478"/>
          <ac:spMkLst>
            <pc:docMk/>
            <pc:sldMk cId="1993343809" sldId="269"/>
            <ac:spMk id="3" creationId="{2797B2F9-9A43-795A-82BE-CEDE0CE65E1D}"/>
          </ac:spMkLst>
        </pc:spChg>
        <pc:spChg chg="add del mod">
          <ac:chgData name="Alexis Guérard" userId="a462f36d-9f2d-47f3-9698-bbe82ca34092" providerId="ADAL" clId="{3ED0E730-8621-4DB1-9A90-250D8258627D}" dt="2026-01-26T20:01:48.208" v="1306" actId="478"/>
          <ac:spMkLst>
            <pc:docMk/>
            <pc:sldMk cId="1993343809" sldId="269"/>
            <ac:spMk id="5" creationId="{8F7E6420-D3EC-1221-7F69-480A56F72022}"/>
          </ac:spMkLst>
        </pc:spChg>
        <pc:picChg chg="del">
          <ac:chgData name="Alexis Guérard" userId="a462f36d-9f2d-47f3-9698-bbe82ca34092" providerId="ADAL" clId="{3ED0E730-8621-4DB1-9A90-250D8258627D}" dt="2026-01-26T19:46:57.925" v="1292" actId="478"/>
          <ac:picMkLst>
            <pc:docMk/>
            <pc:sldMk cId="1993343809" sldId="269"/>
            <ac:picMk id="7" creationId="{1B6C58C7-D158-D0A7-1C70-AD86EB984B71}"/>
          </ac:picMkLst>
        </pc:picChg>
        <pc:picChg chg="add del mod">
          <ac:chgData name="Alexis Guérard" userId="a462f36d-9f2d-47f3-9698-bbe82ca34092" providerId="ADAL" clId="{3ED0E730-8621-4DB1-9A90-250D8258627D}" dt="2026-01-26T20:02:08.623" v="1310" actId="478"/>
          <ac:picMkLst>
            <pc:docMk/>
            <pc:sldMk cId="1993343809" sldId="269"/>
            <ac:picMk id="8" creationId="{F593032D-6E43-760D-01AA-EFD9258F081C}"/>
          </ac:picMkLst>
        </pc:picChg>
        <pc:picChg chg="add mod">
          <ac:chgData name="Alexis Guérard" userId="a462f36d-9f2d-47f3-9698-bbe82ca34092" providerId="ADAL" clId="{3ED0E730-8621-4DB1-9A90-250D8258627D}" dt="2026-01-26T20:01:51.408" v="1309" actId="1076"/>
          <ac:picMkLst>
            <pc:docMk/>
            <pc:sldMk cId="1993343809" sldId="269"/>
            <ac:picMk id="10" creationId="{D56F71B3-BBF2-17E4-7D3A-8B26654B10C6}"/>
          </ac:picMkLst>
        </pc:picChg>
        <pc:picChg chg="add mod">
          <ac:chgData name="Alexis Guérard" userId="a462f36d-9f2d-47f3-9698-bbe82ca34092" providerId="ADAL" clId="{3ED0E730-8621-4DB1-9A90-250D8258627D}" dt="2026-01-26T20:02:15.672" v="1315" actId="1076"/>
          <ac:picMkLst>
            <pc:docMk/>
            <pc:sldMk cId="1993343809" sldId="269"/>
            <ac:picMk id="12" creationId="{434C9AAA-DDE3-D264-6623-7FF6B4652954}"/>
          </ac:picMkLst>
        </pc:picChg>
      </pc:sldChg>
      <pc:sldChg chg="addSp delSp modSp add mod">
        <pc:chgData name="Alexis Guérard" userId="a462f36d-9f2d-47f3-9698-bbe82ca34092" providerId="ADAL" clId="{3ED0E730-8621-4DB1-9A90-250D8258627D}" dt="2026-01-26T23:37:34.116" v="1827" actId="14734"/>
        <pc:sldMkLst>
          <pc:docMk/>
          <pc:sldMk cId="1128446326" sldId="270"/>
        </pc:sldMkLst>
        <pc:spChg chg="del">
          <ac:chgData name="Alexis Guérard" userId="a462f36d-9f2d-47f3-9698-bbe82ca34092" providerId="ADAL" clId="{3ED0E730-8621-4DB1-9A90-250D8258627D}" dt="2026-01-26T22:04:40.696" v="1446" actId="3680"/>
          <ac:spMkLst>
            <pc:docMk/>
            <pc:sldMk cId="1128446326" sldId="270"/>
            <ac:spMk id="3" creationId="{B2527B17-0CA1-37FB-B94F-1B9A20E89A37}"/>
          </ac:spMkLst>
        </pc:spChg>
        <pc:graphicFrameChg chg="add mod ord modGraphic">
          <ac:chgData name="Alexis Guérard" userId="a462f36d-9f2d-47f3-9698-bbe82ca34092" providerId="ADAL" clId="{3ED0E730-8621-4DB1-9A90-250D8258627D}" dt="2026-01-26T23:37:34.116" v="1827" actId="14734"/>
          <ac:graphicFrameMkLst>
            <pc:docMk/>
            <pc:sldMk cId="1128446326" sldId="270"/>
            <ac:graphicFrameMk id="5" creationId="{DD496A51-B67D-27C5-8D76-3B188EE08EF1}"/>
          </ac:graphicFrameMkLst>
        </pc:graphicFrameChg>
        <pc:picChg chg="del">
          <ac:chgData name="Alexis Guérard" userId="a462f36d-9f2d-47f3-9698-bbe82ca34092" providerId="ADAL" clId="{3ED0E730-8621-4DB1-9A90-250D8258627D}" dt="2026-01-26T20:05:58.372" v="1428" actId="478"/>
          <ac:picMkLst>
            <pc:docMk/>
            <pc:sldMk cId="1128446326" sldId="270"/>
            <ac:picMk id="6" creationId="{E49E2650-8B12-8B84-9CA2-AC97BE4C367C}"/>
          </ac:picMkLst>
        </pc:picChg>
      </pc:sldChg>
      <pc:sldChg chg="add del">
        <pc:chgData name="Alexis Guérard" userId="a462f36d-9f2d-47f3-9698-bbe82ca34092" providerId="ADAL" clId="{3ED0E730-8621-4DB1-9A90-250D8258627D}" dt="2026-01-26T19:47:06.146" v="1296"/>
        <pc:sldMkLst>
          <pc:docMk/>
          <pc:sldMk cId="1726772969" sldId="270"/>
        </pc:sldMkLst>
      </pc:sldChg>
      <pc:sldChg chg="delSp modSp add mod">
        <pc:chgData name="Alexis Guérard" userId="a462f36d-9f2d-47f3-9698-bbe82ca34092" providerId="ADAL" clId="{3ED0E730-8621-4DB1-9A90-250D8258627D}" dt="2026-01-26T23:05:41.827" v="1774" actId="20577"/>
        <pc:sldMkLst>
          <pc:docMk/>
          <pc:sldMk cId="1523695473" sldId="271"/>
        </pc:sldMkLst>
        <pc:spChg chg="mod">
          <ac:chgData name="Alexis Guérard" userId="a462f36d-9f2d-47f3-9698-bbe82ca34092" providerId="ADAL" clId="{3ED0E730-8621-4DB1-9A90-250D8258627D}" dt="2026-01-26T23:05:41.827" v="1774" actId="20577"/>
          <ac:spMkLst>
            <pc:docMk/>
            <pc:sldMk cId="1523695473" sldId="271"/>
            <ac:spMk id="3" creationId="{B904EFB1-CD3A-11A6-17E9-04FFE6902334}"/>
          </ac:spMkLst>
        </pc:spChg>
        <pc:picChg chg="del">
          <ac:chgData name="Alexis Guérard" userId="a462f36d-9f2d-47f3-9698-bbe82ca34092" providerId="ADAL" clId="{3ED0E730-8621-4DB1-9A90-250D8258627D}" dt="2026-01-26T20:05:59.648" v="1429" actId="478"/>
          <ac:picMkLst>
            <pc:docMk/>
            <pc:sldMk cId="1523695473" sldId="271"/>
            <ac:picMk id="6" creationId="{D956FE25-3E43-5FBF-9241-4B49CB2DE351}"/>
          </ac:picMkLst>
        </pc:picChg>
      </pc:sldChg>
      <pc:sldChg chg="addSp delSp modSp add">
        <pc:chgData name="Alexis Guérard" userId="a462f36d-9f2d-47f3-9698-bbe82ca34092" providerId="ADAL" clId="{3ED0E730-8621-4DB1-9A90-250D8258627D}" dt="2026-01-26T23:07:20.966" v="1779"/>
        <pc:sldMkLst>
          <pc:docMk/>
          <pc:sldMk cId="2625307684" sldId="272"/>
        </pc:sldMkLst>
        <pc:spChg chg="del">
          <ac:chgData name="Alexis Guérard" userId="a462f36d-9f2d-47f3-9698-bbe82ca34092" providerId="ADAL" clId="{3ED0E730-8621-4DB1-9A90-250D8258627D}" dt="2026-01-26T23:07:11.007" v="1776" actId="478"/>
          <ac:spMkLst>
            <pc:docMk/>
            <pc:sldMk cId="2625307684" sldId="272"/>
            <ac:spMk id="3" creationId="{1EE5D4F8-B0BA-2631-BD1C-8AC1C851D1CB}"/>
          </ac:spMkLst>
        </pc:spChg>
        <pc:spChg chg="add del mod">
          <ac:chgData name="Alexis Guérard" userId="a462f36d-9f2d-47f3-9698-bbe82ca34092" providerId="ADAL" clId="{3ED0E730-8621-4DB1-9A90-250D8258627D}" dt="2026-01-26T23:07:15.398" v="1777" actId="478"/>
          <ac:spMkLst>
            <pc:docMk/>
            <pc:sldMk cId="2625307684" sldId="272"/>
            <ac:spMk id="5" creationId="{478E5399-4B15-CB41-F229-D1CAEE8EE09C}"/>
          </ac:spMkLst>
        </pc:spChg>
        <pc:grpChg chg="add mod">
          <ac:chgData name="Alexis Guérard" userId="a462f36d-9f2d-47f3-9698-bbe82ca34092" providerId="ADAL" clId="{3ED0E730-8621-4DB1-9A90-250D8258627D}" dt="2026-01-26T23:07:20.966" v="1779"/>
          <ac:grpSpMkLst>
            <pc:docMk/>
            <pc:sldMk cId="2625307684" sldId="272"/>
            <ac:grpSpMk id="7" creationId="{CCBD7CF3-CF79-AFB2-36EA-AFCA4C703452}"/>
          </ac:grpSpMkLst>
        </pc:grpChg>
        <pc:picChg chg="add mod">
          <ac:chgData name="Alexis Guérard" userId="a462f36d-9f2d-47f3-9698-bbe82ca34092" providerId="ADAL" clId="{3ED0E730-8621-4DB1-9A90-250D8258627D}" dt="2026-01-26T23:07:16.415" v="1778"/>
          <ac:picMkLst>
            <pc:docMk/>
            <pc:sldMk cId="2625307684" sldId="272"/>
            <ac:picMk id="6" creationId="{40FF580E-A3D1-6A3D-E632-BBEC0B685CC4}"/>
          </ac:picMkLst>
        </pc:picChg>
        <pc:inkChg chg="mod">
          <ac:chgData name="Alexis Guérard" userId="a462f36d-9f2d-47f3-9698-bbe82ca34092" providerId="ADAL" clId="{3ED0E730-8621-4DB1-9A90-250D8258627D}" dt="2026-01-26T23:07:20.966" v="1779"/>
          <ac:inkMkLst>
            <pc:docMk/>
            <pc:sldMk cId="2625307684" sldId="272"/>
            <ac:inkMk id="8" creationId="{B85EAF78-C52D-698F-52B4-CF5813DB7CCF}"/>
          </ac:inkMkLst>
        </pc:inkChg>
        <pc:inkChg chg="mod">
          <ac:chgData name="Alexis Guérard" userId="a462f36d-9f2d-47f3-9698-bbe82ca34092" providerId="ADAL" clId="{3ED0E730-8621-4DB1-9A90-250D8258627D}" dt="2026-01-26T23:07:20.966" v="1779"/>
          <ac:inkMkLst>
            <pc:docMk/>
            <pc:sldMk cId="2625307684" sldId="272"/>
            <ac:inkMk id="9" creationId="{1F0EAED7-8CFB-058A-CB56-C6E4775CFA19}"/>
          </ac:inkMkLst>
        </pc:inkChg>
      </pc:sldChg>
      <pc:sldChg chg="addSp modSp new mod">
        <pc:chgData name="Alexis Guérard" userId="a462f36d-9f2d-47f3-9698-bbe82ca34092" providerId="ADAL" clId="{3ED0E730-8621-4DB1-9A90-250D8258627D}" dt="2026-01-26T23:13:14.155" v="1809" actId="1076"/>
        <pc:sldMkLst>
          <pc:docMk/>
          <pc:sldMk cId="3191893500" sldId="273"/>
        </pc:sldMkLst>
        <pc:spChg chg="mod">
          <ac:chgData name="Alexis Guérard" userId="a462f36d-9f2d-47f3-9698-bbe82ca34092" providerId="ADAL" clId="{3ED0E730-8621-4DB1-9A90-250D8258627D}" dt="2026-01-26T23:07:47.199" v="1785"/>
          <ac:spMkLst>
            <pc:docMk/>
            <pc:sldMk cId="3191893500" sldId="273"/>
            <ac:spMk id="2" creationId="{90E6962D-F3CC-4FEB-7106-DC9D16997FBA}"/>
          </ac:spMkLst>
        </pc:spChg>
        <pc:spChg chg="mod">
          <ac:chgData name="Alexis Guérard" userId="a462f36d-9f2d-47f3-9698-bbe82ca34092" providerId="ADAL" clId="{3ED0E730-8621-4DB1-9A90-250D8258627D}" dt="2026-01-26T23:12:57.204" v="1803"/>
          <ac:spMkLst>
            <pc:docMk/>
            <pc:sldMk cId="3191893500" sldId="273"/>
            <ac:spMk id="3" creationId="{B4CED0E3-E493-319A-CA84-13865CDFB167}"/>
          </ac:spMkLst>
        </pc:spChg>
        <pc:picChg chg="add mod modCrop">
          <ac:chgData name="Alexis Guérard" userId="a462f36d-9f2d-47f3-9698-bbe82ca34092" providerId="ADAL" clId="{3ED0E730-8621-4DB1-9A90-250D8258627D}" dt="2026-01-26T23:13:14.155" v="1809" actId="1076"/>
          <ac:picMkLst>
            <pc:docMk/>
            <pc:sldMk cId="3191893500" sldId="273"/>
            <ac:picMk id="6" creationId="{7C60DAAB-D3C8-EB30-D1A0-50B45DD855D7}"/>
          </ac:picMkLst>
        </pc:picChg>
      </pc:sldChg>
      <pc:sldChg chg="addSp delSp modSp add mod">
        <pc:chgData name="Alexis Guérard" userId="a462f36d-9f2d-47f3-9698-bbe82ca34092" providerId="ADAL" clId="{3ED0E730-8621-4DB1-9A90-250D8258627D}" dt="2026-01-26T23:57:41.057" v="2059" actId="14100"/>
        <pc:sldMkLst>
          <pc:docMk/>
          <pc:sldMk cId="62614185" sldId="274"/>
        </pc:sldMkLst>
        <pc:spChg chg="del">
          <ac:chgData name="Alexis Guérard" userId="a462f36d-9f2d-47f3-9698-bbe82ca34092" providerId="ADAL" clId="{3ED0E730-8621-4DB1-9A90-250D8258627D}" dt="2026-01-26T23:34:34.889" v="1811" actId="478"/>
          <ac:spMkLst>
            <pc:docMk/>
            <pc:sldMk cId="62614185" sldId="274"/>
            <ac:spMk id="3" creationId="{EE6422F2-1FA2-98BC-A307-C9CB2B1AECB4}"/>
          </ac:spMkLst>
        </pc:spChg>
        <pc:spChg chg="add del mod">
          <ac:chgData name="Alexis Guérard" userId="a462f36d-9f2d-47f3-9698-bbe82ca34092" providerId="ADAL" clId="{3ED0E730-8621-4DB1-9A90-250D8258627D}" dt="2026-01-26T23:44:24.611" v="1828" actId="478"/>
          <ac:spMkLst>
            <pc:docMk/>
            <pc:sldMk cId="62614185" sldId="274"/>
            <ac:spMk id="5" creationId="{836534F4-2E70-F57C-2D7D-BE5F0988EB1C}"/>
          </ac:spMkLst>
        </pc:spChg>
        <pc:spChg chg="add del mod">
          <ac:chgData name="Alexis Guérard" userId="a462f36d-9f2d-47f3-9698-bbe82ca34092" providerId="ADAL" clId="{3ED0E730-8621-4DB1-9A90-250D8258627D}" dt="2026-01-26T23:47:25.289" v="1850" actId="478"/>
          <ac:spMkLst>
            <pc:docMk/>
            <pc:sldMk cId="62614185" sldId="274"/>
            <ac:spMk id="17" creationId="{A6087E56-CB52-73B8-0C8B-59B159387A70}"/>
          </ac:spMkLst>
        </pc:spChg>
        <pc:spChg chg="add mod">
          <ac:chgData name="Alexis Guérard" userId="a462f36d-9f2d-47f3-9698-bbe82ca34092" providerId="ADAL" clId="{3ED0E730-8621-4DB1-9A90-250D8258627D}" dt="2026-01-26T23:48:24.379" v="1860" actId="1076"/>
          <ac:spMkLst>
            <pc:docMk/>
            <pc:sldMk cId="62614185" sldId="274"/>
            <ac:spMk id="20" creationId="{0289A879-A8D3-A44B-ADF9-774EE39E02A2}"/>
          </ac:spMkLst>
        </pc:spChg>
        <pc:spChg chg="add mod">
          <ac:chgData name="Alexis Guérard" userId="a462f36d-9f2d-47f3-9698-bbe82ca34092" providerId="ADAL" clId="{3ED0E730-8621-4DB1-9A90-250D8258627D}" dt="2026-01-26T23:55:53.584" v="2012" actId="1076"/>
          <ac:spMkLst>
            <pc:docMk/>
            <pc:sldMk cId="62614185" sldId="274"/>
            <ac:spMk id="21" creationId="{8B784BF7-EA22-1F08-41C0-66E92CF8382A}"/>
          </ac:spMkLst>
        </pc:spChg>
        <pc:spChg chg="add mod">
          <ac:chgData name="Alexis Guérard" userId="a462f36d-9f2d-47f3-9698-bbe82ca34092" providerId="ADAL" clId="{3ED0E730-8621-4DB1-9A90-250D8258627D}" dt="2026-01-26T23:49:24.405" v="1902" actId="1076"/>
          <ac:spMkLst>
            <pc:docMk/>
            <pc:sldMk cId="62614185" sldId="274"/>
            <ac:spMk id="22" creationId="{EF0EFDE5-9E36-F788-1CD1-04B6C5081A7B}"/>
          </ac:spMkLst>
        </pc:spChg>
        <pc:spChg chg="add mod">
          <ac:chgData name="Alexis Guérard" userId="a462f36d-9f2d-47f3-9698-bbe82ca34092" providerId="ADAL" clId="{3ED0E730-8621-4DB1-9A90-250D8258627D}" dt="2026-01-26T23:50:35.395" v="1911" actId="1076"/>
          <ac:spMkLst>
            <pc:docMk/>
            <pc:sldMk cId="62614185" sldId="274"/>
            <ac:spMk id="28" creationId="{BF17DB05-D9E3-82CA-3563-02A2E6FC2BDA}"/>
          </ac:spMkLst>
        </pc:spChg>
        <pc:spChg chg="add mod">
          <ac:chgData name="Alexis Guérard" userId="a462f36d-9f2d-47f3-9698-bbe82ca34092" providerId="ADAL" clId="{3ED0E730-8621-4DB1-9A90-250D8258627D}" dt="2026-01-26T23:50:42.958" v="1915" actId="14100"/>
          <ac:spMkLst>
            <pc:docMk/>
            <pc:sldMk cId="62614185" sldId="274"/>
            <ac:spMk id="29" creationId="{42EF5519-63A5-763D-CE70-86466D5D7743}"/>
          </ac:spMkLst>
        </pc:spChg>
        <pc:spChg chg="add mod">
          <ac:chgData name="Alexis Guérard" userId="a462f36d-9f2d-47f3-9698-bbe82ca34092" providerId="ADAL" clId="{3ED0E730-8621-4DB1-9A90-250D8258627D}" dt="2026-01-26T23:50:57.007" v="1921" actId="1076"/>
          <ac:spMkLst>
            <pc:docMk/>
            <pc:sldMk cId="62614185" sldId="274"/>
            <ac:spMk id="30" creationId="{F9460DC9-5ADC-F5A8-81BD-766B6BC984B2}"/>
          </ac:spMkLst>
        </pc:spChg>
        <pc:spChg chg="add mod">
          <ac:chgData name="Alexis Guérard" userId="a462f36d-9f2d-47f3-9698-bbe82ca34092" providerId="ADAL" clId="{3ED0E730-8621-4DB1-9A90-250D8258627D}" dt="2026-01-26T23:51:03.277" v="1923" actId="1076"/>
          <ac:spMkLst>
            <pc:docMk/>
            <pc:sldMk cId="62614185" sldId="274"/>
            <ac:spMk id="31" creationId="{9A1D0FA3-1978-DB8D-AB61-9B2D3652B9A9}"/>
          </ac:spMkLst>
        </pc:spChg>
        <pc:spChg chg="add mod">
          <ac:chgData name="Alexis Guérard" userId="a462f36d-9f2d-47f3-9698-bbe82ca34092" providerId="ADAL" clId="{3ED0E730-8621-4DB1-9A90-250D8258627D}" dt="2026-01-26T23:51:29.867" v="1928" actId="1076"/>
          <ac:spMkLst>
            <pc:docMk/>
            <pc:sldMk cId="62614185" sldId="274"/>
            <ac:spMk id="32" creationId="{01C964B6-ACB0-55E8-CBE7-9FCFCA90F063}"/>
          </ac:spMkLst>
        </pc:spChg>
        <pc:spChg chg="add">
          <ac:chgData name="Alexis Guérard" userId="a462f36d-9f2d-47f3-9698-bbe82ca34092" providerId="ADAL" clId="{3ED0E730-8621-4DB1-9A90-250D8258627D}" dt="2026-01-26T23:51:50.937" v="1929"/>
          <ac:spMkLst>
            <pc:docMk/>
            <pc:sldMk cId="62614185" sldId="274"/>
            <ac:spMk id="33" creationId="{17A73494-1794-E1C1-3E0F-4A9944B31938}"/>
          </ac:spMkLst>
        </pc:spChg>
        <pc:spChg chg="add mod">
          <ac:chgData name="Alexis Guérard" userId="a462f36d-9f2d-47f3-9698-bbe82ca34092" providerId="ADAL" clId="{3ED0E730-8621-4DB1-9A90-250D8258627D}" dt="2026-01-26T23:57:41.057" v="2059" actId="14100"/>
          <ac:spMkLst>
            <pc:docMk/>
            <pc:sldMk cId="62614185" sldId="274"/>
            <ac:spMk id="34" creationId="{F700BE1A-7139-E86F-4551-AA1B8CD6979D}"/>
          </ac:spMkLst>
        </pc:spChg>
        <pc:spChg chg="add mod">
          <ac:chgData name="Alexis Guérard" userId="a462f36d-9f2d-47f3-9698-bbe82ca34092" providerId="ADAL" clId="{3ED0E730-8621-4DB1-9A90-250D8258627D}" dt="2026-01-26T23:55:39.071" v="2007" actId="1076"/>
          <ac:spMkLst>
            <pc:docMk/>
            <pc:sldMk cId="62614185" sldId="274"/>
            <ac:spMk id="35" creationId="{93E90750-52C3-8925-DE0B-AFFB443C406E}"/>
          </ac:spMkLst>
        </pc:spChg>
        <pc:spChg chg="add">
          <ac:chgData name="Alexis Guérard" userId="a462f36d-9f2d-47f3-9698-bbe82ca34092" providerId="ADAL" clId="{3ED0E730-8621-4DB1-9A90-250D8258627D}" dt="2026-01-26T23:52:59.763" v="1960"/>
          <ac:spMkLst>
            <pc:docMk/>
            <pc:sldMk cId="62614185" sldId="274"/>
            <ac:spMk id="36" creationId="{B1EE0A8F-0D5E-6EC5-948D-38C11873858F}"/>
          </ac:spMkLst>
        </pc:spChg>
        <pc:spChg chg="add mod">
          <ac:chgData name="Alexis Guérard" userId="a462f36d-9f2d-47f3-9698-bbe82ca34092" providerId="ADAL" clId="{3ED0E730-8621-4DB1-9A90-250D8258627D}" dt="2026-01-26T23:53:17.377" v="1969" actId="1076"/>
          <ac:spMkLst>
            <pc:docMk/>
            <pc:sldMk cId="62614185" sldId="274"/>
            <ac:spMk id="37" creationId="{D2498531-4C8D-7EBF-AF4A-7F635BBD181A}"/>
          </ac:spMkLst>
        </pc:spChg>
        <pc:spChg chg="add mod">
          <ac:chgData name="Alexis Guérard" userId="a462f36d-9f2d-47f3-9698-bbe82ca34092" providerId="ADAL" clId="{3ED0E730-8621-4DB1-9A90-250D8258627D}" dt="2026-01-26T23:55:51.537" v="2011" actId="1076"/>
          <ac:spMkLst>
            <pc:docMk/>
            <pc:sldMk cId="62614185" sldId="274"/>
            <ac:spMk id="38" creationId="{433CE095-1774-34F1-19DF-1EB4606786EB}"/>
          </ac:spMkLst>
        </pc:spChg>
        <pc:spChg chg="add del">
          <ac:chgData name="Alexis Guérard" userId="a462f36d-9f2d-47f3-9698-bbe82ca34092" providerId="ADAL" clId="{3ED0E730-8621-4DB1-9A90-250D8258627D}" dt="2026-01-26T23:53:49.654" v="1987" actId="478"/>
          <ac:spMkLst>
            <pc:docMk/>
            <pc:sldMk cId="62614185" sldId="274"/>
            <ac:spMk id="39" creationId="{4173A7C6-E21F-EB60-6C23-34A03158F2BF}"/>
          </ac:spMkLst>
        </pc:spChg>
        <pc:spChg chg="add mod">
          <ac:chgData name="Alexis Guérard" userId="a462f36d-9f2d-47f3-9698-bbe82ca34092" providerId="ADAL" clId="{3ED0E730-8621-4DB1-9A90-250D8258627D}" dt="2026-01-26T23:54:32.681" v="2001" actId="14100"/>
          <ac:spMkLst>
            <pc:docMk/>
            <pc:sldMk cId="62614185" sldId="274"/>
            <ac:spMk id="40" creationId="{F7B6B527-D790-F0FD-2E74-40AB78445996}"/>
          </ac:spMkLst>
        </pc:spChg>
        <pc:picChg chg="del">
          <ac:chgData name="Alexis Guérard" userId="a462f36d-9f2d-47f3-9698-bbe82ca34092" providerId="ADAL" clId="{3ED0E730-8621-4DB1-9A90-250D8258627D}" dt="2026-01-26T23:34:37.969" v="1813" actId="478"/>
          <ac:picMkLst>
            <pc:docMk/>
            <pc:sldMk cId="62614185" sldId="274"/>
            <ac:picMk id="6" creationId="{3AB736B8-356C-F406-F121-55C92E31C2E0}"/>
          </ac:picMkLst>
        </pc:picChg>
        <pc:picChg chg="add mod">
          <ac:chgData name="Alexis Guérard" userId="a462f36d-9f2d-47f3-9698-bbe82ca34092" providerId="ADAL" clId="{3ED0E730-8621-4DB1-9A90-250D8258627D}" dt="2026-01-26T23:47:40.564" v="1854" actId="1076"/>
          <ac:picMkLst>
            <pc:docMk/>
            <pc:sldMk cId="62614185" sldId="274"/>
            <ac:picMk id="8" creationId="{A8FE0EFA-C7F0-3C9E-A3C2-DA9D1A62C06B}"/>
          </ac:picMkLst>
        </pc:picChg>
        <pc:picChg chg="add mod">
          <ac:chgData name="Alexis Guérard" userId="a462f36d-9f2d-47f3-9698-bbe82ca34092" providerId="ADAL" clId="{3ED0E730-8621-4DB1-9A90-250D8258627D}" dt="2026-01-26T23:47:40.564" v="1854" actId="1076"/>
          <ac:picMkLst>
            <pc:docMk/>
            <pc:sldMk cId="62614185" sldId="274"/>
            <ac:picMk id="10" creationId="{7B7D1D1B-95F8-C423-AAF1-36A347957B76}"/>
          </ac:picMkLst>
        </pc:picChg>
        <pc:picChg chg="add mod">
          <ac:chgData name="Alexis Guérard" userId="a462f36d-9f2d-47f3-9698-bbe82ca34092" providerId="ADAL" clId="{3ED0E730-8621-4DB1-9A90-250D8258627D}" dt="2026-01-26T23:47:40.564" v="1854" actId="1076"/>
          <ac:picMkLst>
            <pc:docMk/>
            <pc:sldMk cId="62614185" sldId="274"/>
            <ac:picMk id="12" creationId="{DF3480A3-826E-3C1B-4594-7B01BA14637E}"/>
          </ac:picMkLst>
        </pc:picChg>
        <pc:picChg chg="add mod">
          <ac:chgData name="Alexis Guérard" userId="a462f36d-9f2d-47f3-9698-bbe82ca34092" providerId="ADAL" clId="{3ED0E730-8621-4DB1-9A90-250D8258627D}" dt="2026-01-26T23:47:40.564" v="1854" actId="1076"/>
          <ac:picMkLst>
            <pc:docMk/>
            <pc:sldMk cId="62614185" sldId="274"/>
            <ac:picMk id="14" creationId="{3D4434F9-ECE8-FC00-B160-4A2F39D03428}"/>
          </ac:picMkLst>
        </pc:picChg>
        <pc:picChg chg="add mod">
          <ac:chgData name="Alexis Guérard" userId="a462f36d-9f2d-47f3-9698-bbe82ca34092" providerId="ADAL" clId="{3ED0E730-8621-4DB1-9A90-250D8258627D}" dt="2026-01-26T23:47:40.564" v="1854" actId="1076"/>
          <ac:picMkLst>
            <pc:docMk/>
            <pc:sldMk cId="62614185" sldId="274"/>
            <ac:picMk id="16" creationId="{85DBC2E6-12A0-D589-8318-CF6D881A25FD}"/>
          </ac:picMkLst>
        </pc:picChg>
        <pc:picChg chg="add mod">
          <ac:chgData name="Alexis Guérard" userId="a462f36d-9f2d-47f3-9698-bbe82ca34092" providerId="ADAL" clId="{3ED0E730-8621-4DB1-9A90-250D8258627D}" dt="2026-01-26T23:50:11.605" v="1905" actId="1076"/>
          <ac:picMkLst>
            <pc:docMk/>
            <pc:sldMk cId="62614185" sldId="274"/>
            <ac:picMk id="23" creationId="{DD80445B-600E-3052-49BF-70ED08DB4908}"/>
          </ac:picMkLst>
        </pc:picChg>
        <pc:picChg chg="add mod">
          <ac:chgData name="Alexis Guérard" userId="a462f36d-9f2d-47f3-9698-bbe82ca34092" providerId="ADAL" clId="{3ED0E730-8621-4DB1-9A90-250D8258627D}" dt="2026-01-26T23:50:11.605" v="1905" actId="1076"/>
          <ac:picMkLst>
            <pc:docMk/>
            <pc:sldMk cId="62614185" sldId="274"/>
            <ac:picMk id="24" creationId="{A594B6AE-6FB2-6F01-7BFF-3CAE451101C8}"/>
          </ac:picMkLst>
        </pc:picChg>
        <pc:picChg chg="add mod">
          <ac:chgData name="Alexis Guérard" userId="a462f36d-9f2d-47f3-9698-bbe82ca34092" providerId="ADAL" clId="{3ED0E730-8621-4DB1-9A90-250D8258627D}" dt="2026-01-26T23:50:11.605" v="1905" actId="1076"/>
          <ac:picMkLst>
            <pc:docMk/>
            <pc:sldMk cId="62614185" sldId="274"/>
            <ac:picMk id="25" creationId="{4692B4E3-26B4-0CA4-1154-AA87AFE0B173}"/>
          </ac:picMkLst>
        </pc:picChg>
        <pc:picChg chg="add mod">
          <ac:chgData name="Alexis Guérard" userId="a462f36d-9f2d-47f3-9698-bbe82ca34092" providerId="ADAL" clId="{3ED0E730-8621-4DB1-9A90-250D8258627D}" dt="2026-01-26T23:50:46.708" v="1917" actId="1076"/>
          <ac:picMkLst>
            <pc:docMk/>
            <pc:sldMk cId="62614185" sldId="274"/>
            <ac:picMk id="26" creationId="{6347BFA2-DDFE-D52F-1176-3EEE2398106A}"/>
          </ac:picMkLst>
        </pc:picChg>
        <pc:picChg chg="add mod">
          <ac:chgData name="Alexis Guérard" userId="a462f36d-9f2d-47f3-9698-bbe82ca34092" providerId="ADAL" clId="{3ED0E730-8621-4DB1-9A90-250D8258627D}" dt="2026-01-26T23:50:11.605" v="1905" actId="1076"/>
          <ac:picMkLst>
            <pc:docMk/>
            <pc:sldMk cId="62614185" sldId="274"/>
            <ac:picMk id="27" creationId="{F4594A45-4427-A2A8-10F8-A3607F68B3DD}"/>
          </ac:picMkLst>
        </pc:picChg>
        <pc:picChg chg="add mod">
          <ac:chgData name="Alexis Guérard" userId="a462f36d-9f2d-47f3-9698-bbe82ca34092" providerId="ADAL" clId="{3ED0E730-8621-4DB1-9A90-250D8258627D}" dt="2026-01-26T23:47:41.612" v="1855" actId="1076"/>
          <ac:picMkLst>
            <pc:docMk/>
            <pc:sldMk cId="62614185" sldId="274"/>
            <ac:picMk id="1028" creationId="{125E7A69-4DEC-492D-B97F-137EE5BEDFE0}"/>
          </ac:picMkLst>
        </pc:picChg>
        <pc:picChg chg="add mod">
          <ac:chgData name="Alexis Guérard" userId="a462f36d-9f2d-47f3-9698-bbe82ca34092" providerId="ADAL" clId="{3ED0E730-8621-4DB1-9A90-250D8258627D}" dt="2026-01-26T23:55:35.906" v="2006" actId="1076"/>
          <ac:picMkLst>
            <pc:docMk/>
            <pc:sldMk cId="62614185" sldId="274"/>
            <ac:picMk id="1032" creationId="{53435D4B-5718-E7C0-3B96-80146DB6A01E}"/>
          </ac:picMkLst>
        </pc:picChg>
        <pc:picChg chg="add mod">
          <ac:chgData name="Alexis Guérard" userId="a462f36d-9f2d-47f3-9698-bbe82ca34092" providerId="ADAL" clId="{3ED0E730-8621-4DB1-9A90-250D8258627D}" dt="2026-01-26T23:55:48.502" v="2010" actId="1076"/>
          <ac:picMkLst>
            <pc:docMk/>
            <pc:sldMk cId="62614185" sldId="274"/>
            <ac:picMk id="1036" creationId="{1417066A-AF78-51F4-5691-115DD0408C3C}"/>
          </ac:picMkLst>
        </pc:picChg>
        <pc:cxnChg chg="add del">
          <ac:chgData name="Alexis Guérard" userId="a462f36d-9f2d-47f3-9698-bbe82ca34092" providerId="ADAL" clId="{3ED0E730-8621-4DB1-9A90-250D8258627D}" dt="2026-01-26T23:48:00.493" v="1857" actId="11529"/>
          <ac:cxnSpMkLst>
            <pc:docMk/>
            <pc:sldMk cId="62614185" sldId="274"/>
            <ac:cxnSpMk id="19" creationId="{EA8B4C2E-9B8A-9285-F9C6-95F10ED69962}"/>
          </ac:cxnSpMkLst>
        </pc:cxnChg>
      </pc:sldChg>
      <pc:sldMasterChg chg="modSp mod delSldLayout modSldLayout sldLayoutOrd">
        <pc:chgData name="Alexis Guérard" userId="a462f36d-9f2d-47f3-9698-bbe82ca34092" providerId="ADAL" clId="{3ED0E730-8621-4DB1-9A90-250D8258627D}" dt="2026-01-25T15:10:14.955" v="299"/>
        <pc:sldMasterMkLst>
          <pc:docMk/>
          <pc:sldMasterMk cId="2121336009" sldId="2147483691"/>
        </pc:sldMasterMkLst>
        <pc:spChg chg="mod">
          <ac:chgData name="Alexis Guérard" userId="a462f36d-9f2d-47f3-9698-bbe82ca34092" providerId="ADAL" clId="{3ED0E730-8621-4DB1-9A90-250D8258627D}" dt="2026-01-25T15:08:44.076" v="280" actId="1076"/>
          <ac:spMkLst>
            <pc:docMk/>
            <pc:sldMasterMk cId="2121336009" sldId="2147483691"/>
            <ac:spMk id="2" creationId="{A4FF1E56-0853-A9FD-CC68-C74786D754D4}"/>
          </ac:spMkLst>
        </pc:spChg>
        <pc:spChg chg="mod">
          <ac:chgData name="Alexis Guérard" userId="a462f36d-9f2d-47f3-9698-bbe82ca34092" providerId="ADAL" clId="{3ED0E730-8621-4DB1-9A90-250D8258627D}" dt="2026-01-25T14:55:44.009" v="28" actId="20577"/>
          <ac:spMkLst>
            <pc:docMk/>
            <pc:sldMasterMk cId="2121336009" sldId="2147483691"/>
            <ac:spMk id="8" creationId="{136C1189-1A59-A349-8FCB-908BB977186C}"/>
          </ac:spMkLst>
        </pc:spChg>
        <pc:sldLayoutChg chg="addSp modSp mod">
          <pc:chgData name="Alexis Guérard" userId="a462f36d-9f2d-47f3-9698-bbe82ca34092" providerId="ADAL" clId="{3ED0E730-8621-4DB1-9A90-250D8258627D}" dt="2026-01-25T15:09:37.263" v="282"/>
          <pc:sldLayoutMkLst>
            <pc:docMk/>
            <pc:sldMasterMk cId="2121336009" sldId="2147483691"/>
            <pc:sldLayoutMk cId="3240971513" sldId="2147483692"/>
          </pc:sldLayoutMkLst>
          <pc:spChg chg="add mod">
            <ac:chgData name="Alexis Guérard" userId="a462f36d-9f2d-47f3-9698-bbe82ca34092" providerId="ADAL" clId="{3ED0E730-8621-4DB1-9A90-250D8258627D}" dt="2026-01-25T15:09:37.263" v="282"/>
            <ac:spMkLst>
              <pc:docMk/>
              <pc:sldMasterMk cId="2121336009" sldId="2147483691"/>
              <pc:sldLayoutMk cId="3240971513" sldId="2147483692"/>
              <ac:spMk id="2" creationId="{54299305-E593-A0FE-E5AB-44EBDC215D37}"/>
            </ac:spMkLst>
          </pc:spChg>
          <pc:spChg chg="mod">
            <ac:chgData name="Alexis Guérard" userId="a462f36d-9f2d-47f3-9698-bbe82ca34092" providerId="ADAL" clId="{3ED0E730-8621-4DB1-9A90-250D8258627D}" dt="2026-01-25T14:56:11.372" v="44" actId="20577"/>
            <ac:spMkLst>
              <pc:docMk/>
              <pc:sldMasterMk cId="2121336009" sldId="2147483691"/>
              <pc:sldLayoutMk cId="3240971513" sldId="2147483692"/>
              <ac:spMk id="11" creationId="{35995C48-D059-0343-8D52-AECC1486F82B}"/>
            </ac:spMkLst>
          </pc:spChg>
        </pc:sldLayoutChg>
        <pc:sldLayoutChg chg="addSp modSp mod">
          <pc:chgData name="Alexis Guérard" userId="a462f36d-9f2d-47f3-9698-bbe82ca34092" providerId="ADAL" clId="{3ED0E730-8621-4DB1-9A90-250D8258627D}" dt="2026-01-25T15:09:52.060" v="290" actId="1076"/>
          <pc:sldLayoutMkLst>
            <pc:docMk/>
            <pc:sldMasterMk cId="2121336009" sldId="2147483691"/>
            <pc:sldLayoutMk cId="1885915687" sldId="2147483693"/>
          </pc:sldLayoutMkLst>
          <pc:spChg chg="add mod">
            <ac:chgData name="Alexis Guérard" userId="a462f36d-9f2d-47f3-9698-bbe82ca34092" providerId="ADAL" clId="{3ED0E730-8621-4DB1-9A90-250D8258627D}" dt="2026-01-25T15:09:52.060" v="290" actId="1076"/>
            <ac:spMkLst>
              <pc:docMk/>
              <pc:sldMasterMk cId="2121336009" sldId="2147483691"/>
              <pc:sldLayoutMk cId="1885915687" sldId="2147483693"/>
              <ac:spMk id="2" creationId="{277882AC-E710-25D4-1ABA-E5B06BF46DFC}"/>
            </ac:spMkLst>
          </pc:spChg>
          <pc:spChg chg="mod">
            <ac:chgData name="Alexis Guérard" userId="a462f36d-9f2d-47f3-9698-bbe82ca34092" providerId="ADAL" clId="{3ED0E730-8621-4DB1-9A90-250D8258627D}" dt="2026-01-25T14:56:23.069" v="45"/>
            <ac:spMkLst>
              <pc:docMk/>
              <pc:sldMasterMk cId="2121336009" sldId="2147483691"/>
              <pc:sldLayoutMk cId="1885915687" sldId="2147483693"/>
              <ac:spMk id="9" creationId="{B05405C9-E569-F445-BB88-1BB9AF3A1B78}"/>
            </ac:spMkLst>
          </pc:spChg>
          <pc:picChg chg="mod">
            <ac:chgData name="Alexis Guérard" userId="a462f36d-9f2d-47f3-9698-bbe82ca34092" providerId="ADAL" clId="{3ED0E730-8621-4DB1-9A90-250D8258627D}" dt="2026-01-25T15:09:46.775" v="289" actId="1076"/>
            <ac:picMkLst>
              <pc:docMk/>
              <pc:sldMasterMk cId="2121336009" sldId="2147483691"/>
              <pc:sldLayoutMk cId="1885915687" sldId="2147483693"/>
              <ac:picMk id="3" creationId="{00000000-0000-0000-0000-000000000000}"/>
            </ac:picMkLst>
          </pc:picChg>
        </pc:sldLayoutChg>
        <pc:sldLayoutChg chg="addSp modSp">
          <pc:chgData name="Alexis Guérard" userId="a462f36d-9f2d-47f3-9698-bbe82ca34092" providerId="ADAL" clId="{3ED0E730-8621-4DB1-9A90-250D8258627D}" dt="2026-01-25T15:09:55.878" v="291"/>
          <pc:sldLayoutMkLst>
            <pc:docMk/>
            <pc:sldMasterMk cId="2121336009" sldId="2147483691"/>
            <pc:sldLayoutMk cId="3410693324" sldId="2147483694"/>
          </pc:sldLayoutMkLst>
          <pc:spChg chg="add mod">
            <ac:chgData name="Alexis Guérard" userId="a462f36d-9f2d-47f3-9698-bbe82ca34092" providerId="ADAL" clId="{3ED0E730-8621-4DB1-9A90-250D8258627D}" dt="2026-01-25T15:09:55.878" v="291"/>
            <ac:spMkLst>
              <pc:docMk/>
              <pc:sldMasterMk cId="2121336009" sldId="2147483691"/>
              <pc:sldLayoutMk cId="3410693324" sldId="2147483694"/>
              <ac:spMk id="2" creationId="{7DA208CC-D080-2D6A-9569-27B9683C30F3}"/>
            </ac:spMkLst>
          </pc:spChg>
          <pc:spChg chg="mod">
            <ac:chgData name="Alexis Guérard" userId="a462f36d-9f2d-47f3-9698-bbe82ca34092" providerId="ADAL" clId="{3ED0E730-8621-4DB1-9A90-250D8258627D}" dt="2026-01-25T14:56:25.210" v="46"/>
            <ac:spMkLst>
              <pc:docMk/>
              <pc:sldMasterMk cId="2121336009" sldId="2147483691"/>
              <pc:sldLayoutMk cId="3410693324" sldId="2147483694"/>
              <ac:spMk id="12" creationId="{C3B30B36-9CFF-DC4F-A1AE-80F0EC6DAE15}"/>
            </ac:spMkLst>
          </pc:spChg>
        </pc:sldLayoutChg>
        <pc:sldLayoutChg chg="addSp modSp">
          <pc:chgData name="Alexis Guérard" userId="a462f36d-9f2d-47f3-9698-bbe82ca34092" providerId="ADAL" clId="{3ED0E730-8621-4DB1-9A90-250D8258627D}" dt="2026-01-25T15:09:58.305" v="292"/>
          <pc:sldLayoutMkLst>
            <pc:docMk/>
            <pc:sldMasterMk cId="2121336009" sldId="2147483691"/>
            <pc:sldLayoutMk cId="2179883950" sldId="2147483695"/>
          </pc:sldLayoutMkLst>
          <pc:spChg chg="add mod">
            <ac:chgData name="Alexis Guérard" userId="a462f36d-9f2d-47f3-9698-bbe82ca34092" providerId="ADAL" clId="{3ED0E730-8621-4DB1-9A90-250D8258627D}" dt="2026-01-25T15:09:58.305" v="292"/>
            <ac:spMkLst>
              <pc:docMk/>
              <pc:sldMasterMk cId="2121336009" sldId="2147483691"/>
              <pc:sldLayoutMk cId="2179883950" sldId="2147483695"/>
              <ac:spMk id="2" creationId="{DACE118A-6CF7-803D-406B-93FA331FE819}"/>
            </ac:spMkLst>
          </pc:spChg>
          <pc:spChg chg="mod">
            <ac:chgData name="Alexis Guérard" userId="a462f36d-9f2d-47f3-9698-bbe82ca34092" providerId="ADAL" clId="{3ED0E730-8621-4DB1-9A90-250D8258627D}" dt="2026-01-25T14:56:27.249" v="47"/>
            <ac:spMkLst>
              <pc:docMk/>
              <pc:sldMasterMk cId="2121336009" sldId="2147483691"/>
              <pc:sldLayoutMk cId="2179883950" sldId="2147483695"/>
              <ac:spMk id="9" creationId="{1DEB78B2-261C-4742-B0C5-237866FB399A}"/>
            </ac:spMkLst>
          </pc:spChg>
        </pc:sldLayoutChg>
        <pc:sldLayoutChg chg="addSp modSp">
          <pc:chgData name="Alexis Guérard" userId="a462f36d-9f2d-47f3-9698-bbe82ca34092" providerId="ADAL" clId="{3ED0E730-8621-4DB1-9A90-250D8258627D}" dt="2026-01-25T15:10:01.266" v="293"/>
          <pc:sldLayoutMkLst>
            <pc:docMk/>
            <pc:sldMasterMk cId="2121336009" sldId="2147483691"/>
            <pc:sldLayoutMk cId="1840784015" sldId="2147483696"/>
          </pc:sldLayoutMkLst>
          <pc:spChg chg="add mod">
            <ac:chgData name="Alexis Guérard" userId="a462f36d-9f2d-47f3-9698-bbe82ca34092" providerId="ADAL" clId="{3ED0E730-8621-4DB1-9A90-250D8258627D}" dt="2026-01-25T15:10:01.266" v="293"/>
            <ac:spMkLst>
              <pc:docMk/>
              <pc:sldMasterMk cId="2121336009" sldId="2147483691"/>
              <pc:sldLayoutMk cId="1840784015" sldId="2147483696"/>
              <ac:spMk id="2" creationId="{2AA7759D-75D1-9D87-766C-762E9FD7D1AC}"/>
            </ac:spMkLst>
          </pc:spChg>
          <pc:spChg chg="mod">
            <ac:chgData name="Alexis Guérard" userId="a462f36d-9f2d-47f3-9698-bbe82ca34092" providerId="ADAL" clId="{3ED0E730-8621-4DB1-9A90-250D8258627D}" dt="2026-01-25T14:56:30.425" v="48"/>
            <ac:spMkLst>
              <pc:docMk/>
              <pc:sldMasterMk cId="2121336009" sldId="2147483691"/>
              <pc:sldLayoutMk cId="1840784015" sldId="2147483696"/>
              <ac:spMk id="13" creationId="{99C23E61-744B-0644-8B11-3FE08B60FED1}"/>
            </ac:spMkLst>
          </pc:spChg>
        </pc:sldLayoutChg>
        <pc:sldLayoutChg chg="addSp modSp">
          <pc:chgData name="Alexis Guérard" userId="a462f36d-9f2d-47f3-9698-bbe82ca34092" providerId="ADAL" clId="{3ED0E730-8621-4DB1-9A90-250D8258627D}" dt="2026-01-25T15:10:03.765" v="294"/>
          <pc:sldLayoutMkLst>
            <pc:docMk/>
            <pc:sldMasterMk cId="2121336009" sldId="2147483691"/>
            <pc:sldLayoutMk cId="8634359" sldId="2147483697"/>
          </pc:sldLayoutMkLst>
          <pc:spChg chg="add mod">
            <ac:chgData name="Alexis Guérard" userId="a462f36d-9f2d-47f3-9698-bbe82ca34092" providerId="ADAL" clId="{3ED0E730-8621-4DB1-9A90-250D8258627D}" dt="2026-01-25T15:10:03.765" v="294"/>
            <ac:spMkLst>
              <pc:docMk/>
              <pc:sldMasterMk cId="2121336009" sldId="2147483691"/>
              <pc:sldLayoutMk cId="8634359" sldId="2147483697"/>
              <ac:spMk id="3" creationId="{8FF94ECD-EB55-1AD9-E386-63A465A75391}"/>
            </ac:spMkLst>
          </pc:spChg>
        </pc:sldLayoutChg>
        <pc:sldLayoutChg chg="addSp modSp">
          <pc:chgData name="Alexis Guérard" userId="a462f36d-9f2d-47f3-9698-bbe82ca34092" providerId="ADAL" clId="{3ED0E730-8621-4DB1-9A90-250D8258627D}" dt="2026-01-25T15:10:07.630" v="295"/>
          <pc:sldLayoutMkLst>
            <pc:docMk/>
            <pc:sldMasterMk cId="2121336009" sldId="2147483691"/>
            <pc:sldLayoutMk cId="684283910" sldId="2147483700"/>
          </pc:sldLayoutMkLst>
          <pc:spChg chg="add mod">
            <ac:chgData name="Alexis Guérard" userId="a462f36d-9f2d-47f3-9698-bbe82ca34092" providerId="ADAL" clId="{3ED0E730-8621-4DB1-9A90-250D8258627D}" dt="2026-01-25T15:10:07.630" v="295"/>
            <ac:spMkLst>
              <pc:docMk/>
              <pc:sldMasterMk cId="2121336009" sldId="2147483691"/>
              <pc:sldLayoutMk cId="684283910" sldId="2147483700"/>
              <ac:spMk id="2" creationId="{E005B221-D236-5474-1F10-EE21AAC3DC57}"/>
            </ac:spMkLst>
          </pc:spChg>
        </pc:sldLayoutChg>
        <pc:sldLayoutChg chg="addSp modSp">
          <pc:chgData name="Alexis Guérard" userId="a462f36d-9f2d-47f3-9698-bbe82ca34092" providerId="ADAL" clId="{3ED0E730-8621-4DB1-9A90-250D8258627D}" dt="2026-01-25T15:10:09.865" v="296"/>
          <pc:sldLayoutMkLst>
            <pc:docMk/>
            <pc:sldMasterMk cId="2121336009" sldId="2147483691"/>
            <pc:sldLayoutMk cId="1229036006" sldId="2147483701"/>
          </pc:sldLayoutMkLst>
          <pc:spChg chg="add mod">
            <ac:chgData name="Alexis Guérard" userId="a462f36d-9f2d-47f3-9698-bbe82ca34092" providerId="ADAL" clId="{3ED0E730-8621-4DB1-9A90-250D8258627D}" dt="2026-01-25T15:10:09.865" v="296"/>
            <ac:spMkLst>
              <pc:docMk/>
              <pc:sldMasterMk cId="2121336009" sldId="2147483691"/>
              <pc:sldLayoutMk cId="1229036006" sldId="2147483701"/>
              <ac:spMk id="3" creationId="{B11ED993-16A9-5127-6CCB-328D0C8E0A4F}"/>
            </ac:spMkLst>
          </pc:spChg>
        </pc:sldLayoutChg>
        <pc:sldLayoutChg chg="addSp modSp">
          <pc:chgData name="Alexis Guérard" userId="a462f36d-9f2d-47f3-9698-bbe82ca34092" providerId="ADAL" clId="{3ED0E730-8621-4DB1-9A90-250D8258627D}" dt="2026-01-25T15:10:11.582" v="297"/>
          <pc:sldLayoutMkLst>
            <pc:docMk/>
            <pc:sldMasterMk cId="2121336009" sldId="2147483691"/>
            <pc:sldLayoutMk cId="3662936385" sldId="2147483702"/>
          </pc:sldLayoutMkLst>
          <pc:spChg chg="add mod">
            <ac:chgData name="Alexis Guérard" userId="a462f36d-9f2d-47f3-9698-bbe82ca34092" providerId="ADAL" clId="{3ED0E730-8621-4DB1-9A90-250D8258627D}" dt="2026-01-25T15:10:11.582" v="297"/>
            <ac:spMkLst>
              <pc:docMk/>
              <pc:sldMasterMk cId="2121336009" sldId="2147483691"/>
              <pc:sldLayoutMk cId="3662936385" sldId="2147483702"/>
              <ac:spMk id="3" creationId="{AA239B4C-3F8E-FB2C-4A7C-A615B87A8102}"/>
            </ac:spMkLst>
          </pc:spChg>
        </pc:sldLayoutChg>
        <pc:sldLayoutChg chg="addSp modSp ord">
          <pc:chgData name="Alexis Guérard" userId="a462f36d-9f2d-47f3-9698-bbe82ca34092" providerId="ADAL" clId="{3ED0E730-8621-4DB1-9A90-250D8258627D}" dt="2026-01-25T15:10:13.185" v="298"/>
          <pc:sldLayoutMkLst>
            <pc:docMk/>
            <pc:sldMasterMk cId="2121336009" sldId="2147483691"/>
            <pc:sldLayoutMk cId="962096147" sldId="2147483703"/>
          </pc:sldLayoutMkLst>
          <pc:spChg chg="add mod">
            <ac:chgData name="Alexis Guérard" userId="a462f36d-9f2d-47f3-9698-bbe82ca34092" providerId="ADAL" clId="{3ED0E730-8621-4DB1-9A90-250D8258627D}" dt="2026-01-25T15:10:13.185" v="298"/>
            <ac:spMkLst>
              <pc:docMk/>
              <pc:sldMasterMk cId="2121336009" sldId="2147483691"/>
              <pc:sldLayoutMk cId="962096147" sldId="2147483703"/>
              <ac:spMk id="3" creationId="{3DA7FFBD-5531-7721-5DA6-16CE07893A2C}"/>
            </ac:spMkLst>
          </pc:spChg>
        </pc:sldLayoutChg>
        <pc:sldLayoutChg chg="addSp modSp">
          <pc:chgData name="Alexis Guérard" userId="a462f36d-9f2d-47f3-9698-bbe82ca34092" providerId="ADAL" clId="{3ED0E730-8621-4DB1-9A90-250D8258627D}" dt="2026-01-25T15:10:14.955" v="299"/>
          <pc:sldLayoutMkLst>
            <pc:docMk/>
            <pc:sldMasterMk cId="2121336009" sldId="2147483691"/>
            <pc:sldLayoutMk cId="2795851351" sldId="2147483704"/>
          </pc:sldLayoutMkLst>
          <pc:spChg chg="add mod">
            <ac:chgData name="Alexis Guérard" userId="a462f36d-9f2d-47f3-9698-bbe82ca34092" providerId="ADAL" clId="{3ED0E730-8621-4DB1-9A90-250D8258627D}" dt="2026-01-25T15:10:14.955" v="299"/>
            <ac:spMkLst>
              <pc:docMk/>
              <pc:sldMasterMk cId="2121336009" sldId="2147483691"/>
              <pc:sldLayoutMk cId="2795851351" sldId="2147483704"/>
              <ac:spMk id="3" creationId="{D1738814-F37C-7DE1-8AB1-1C624AA6AF4C}"/>
            </ac:spMkLst>
          </pc:spChg>
        </pc:sldLayoutChg>
        <pc:sldLayoutChg chg="modSp del">
          <pc:chgData name="Alexis Guérard" userId="a462f36d-9f2d-47f3-9698-bbe82ca34092" providerId="ADAL" clId="{3ED0E730-8621-4DB1-9A90-250D8258627D}" dt="2026-01-25T15:03:56.297" v="274" actId="47"/>
          <pc:sldLayoutMkLst>
            <pc:docMk/>
            <pc:sldMasterMk cId="2121336009" sldId="2147483691"/>
            <pc:sldLayoutMk cId="3436961552" sldId="2147483705"/>
          </pc:sldLayoutMkLst>
          <pc:spChg chg="mod">
            <ac:chgData name="Alexis Guérard" userId="a462f36d-9f2d-47f3-9698-bbe82ca34092" providerId="ADAL" clId="{3ED0E730-8621-4DB1-9A90-250D8258627D}" dt="2026-01-25T15:00:02.453" v="49" actId="20578"/>
            <ac:spMkLst>
              <pc:docMk/>
              <pc:sldMasterMk cId="2121336009" sldId="2147483691"/>
              <pc:sldLayoutMk cId="3436961552" sldId="2147483705"/>
              <ac:spMk id="5" creationId="{FA342DB9-428B-2DFE-5AD7-A30C1DE1F2C8}"/>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26T23:07:20.964"/>
    </inkml:context>
    <inkml:brush xml:id="br0">
      <inkml:brushProperty name="width" value="0.05" units="cm"/>
      <inkml:brushProperty name="height" value="0.05" units="cm"/>
      <inkml:brushProperty name="color" value="#33CCFF"/>
    </inkml:brush>
  </inkml:definitions>
  <inkml:trace contextRef="#ctx0" brushRef="#br0">1 1 24575,'6'0'0,"0"1"0,0 0 0,0 0 0,0 1 0,0-1 0,0 1 0,0 1 0,-1-1 0,1 1 0,-1 0 0,1 0 0,-1 0 0,0 1 0,0 0 0,-1 0 0,1 0 0,-1 1 0,6 6 0,6 11 0,0 1 0,23 48 0,-14-27 0,-11-16 0,17 44 0,0 0 0,-5-19-63,-3-9-588,21 57 0,-38-85-6175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26T23:07:20.965"/>
    </inkml:context>
    <inkml:brush xml:id="br0">
      <inkml:brushProperty name="width" value="0.05" units="cm"/>
      <inkml:brushProperty name="height" value="0.05" units="cm"/>
      <inkml:brushProperty name="color" value="#33CCFF"/>
    </inkml:brush>
  </inkml:definitions>
  <inkml:trace contextRef="#ctx0" brushRef="#br0">0 509 24575,'1'-3'0,"1"1"0,-1-1 0,0 1 0,1-1 0,-1 1 0,1 0 0,0 0 0,0 0 0,0 0 0,0 0 0,0 0 0,1 0 0,-1 0 0,0 1 0,6-3 0,7-7 0,123-105 0,-33 23 0,-67 53 0,-10 9 0,-17 21-124,-1-2 0,0 1 0,0-1 0,-1-1 0,-1 0 0,0 0-1,-1 0 1,0-1 0,-1 0 0,5-18 0,-4 7-6702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C590A-9562-4AD9-A3BF-7FE17078030D}" type="datetimeFigureOut">
              <a:rPr lang="fr-CA" smtClean="0"/>
              <a:t>2026-01-26</a:t>
            </a:fld>
            <a:endParaRPr lang="fr-CA"/>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63612-0B4A-4F97-A0C6-CF2AEB2E44FF}" type="slidenum">
              <a:rPr lang="fr-CA" smtClean="0"/>
              <a:t>‹n°›</a:t>
            </a:fld>
            <a:endParaRPr lang="fr-CA"/>
          </a:p>
        </p:txBody>
      </p:sp>
    </p:spTree>
    <p:extLst>
      <p:ext uri="{BB962C8B-B14F-4D97-AF65-F5344CB8AC3E}">
        <p14:creationId xmlns:p14="http://schemas.microsoft.com/office/powerpoint/2010/main" val="3809641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1 : Choix du système expert</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présente un schéma avec deux blocs : un contrôleur et un système expert.</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Nous avons choisi d’utiliser une technique d’IA basée sur la logique du premier ordre pour résoudre l’énigme de la porte, car ce type de logique est idéal pour définir des règles et trouver des solutions à partir de faits, ce qui correspond parfaitement à notre problème.</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Prolog s’est imposé comme choix naturel, car il permet d’exprimer les règles de manière claire et directe. Donc choisi de l’implémenter dans cette partie là.</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Pour l’intégration avec Python, nous utilisons la bibliothèque </a:t>
            </a:r>
            <a:r>
              <a:rPr lang="fr-CA" sz="1200" b="0" i="0" kern="1200" err="1">
                <a:solidFill>
                  <a:schemeClr val="tx1"/>
                </a:solidFill>
                <a:effectLst/>
                <a:latin typeface="+mn-lt"/>
                <a:ea typeface="+mn-ea"/>
                <a:cs typeface="+mn-cs"/>
              </a:rPr>
              <a:t>swiplserver</a:t>
            </a:r>
            <a:r>
              <a:rPr lang="fr-CA" sz="1200" b="0" i="0" kern="1200">
                <a:solidFill>
                  <a:schemeClr val="tx1"/>
                </a:solidFill>
                <a:effectLst/>
                <a:latin typeface="+mn-lt"/>
                <a:ea typeface="+mn-ea"/>
                <a:cs typeface="+mn-cs"/>
              </a:rPr>
              <a:t>, qui facilite la communication entre le code Python et le moteur Prolog. (Comme dans le labo)</a:t>
            </a:r>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3</a:t>
            </a:fld>
            <a:endParaRPr lang="fr-CA"/>
          </a:p>
        </p:txBody>
      </p:sp>
    </p:spTree>
    <p:extLst>
      <p:ext uri="{BB962C8B-B14F-4D97-AF65-F5344CB8AC3E}">
        <p14:creationId xmlns:p14="http://schemas.microsoft.com/office/powerpoint/2010/main" val="389318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2 : Fonctions utilitaires Prolog</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présente ensuite nos fonctions utilitaires en Prolog :</a:t>
            </a:r>
          </a:p>
          <a:p>
            <a:r>
              <a:rPr lang="fr-CA" sz="1200" b="0" i="0" kern="1200">
                <a:solidFill>
                  <a:schemeClr val="tx1"/>
                </a:solidFill>
                <a:effectLst/>
                <a:latin typeface="+mn-lt"/>
                <a:ea typeface="+mn-ea"/>
                <a:cs typeface="+mn-cs"/>
              </a:rPr>
              <a:t>longueur : vue au laboratoire 1, elle permet de calculer le nombre d’éléments dans une liste.</a:t>
            </a:r>
          </a:p>
          <a:p>
            <a:r>
              <a:rPr lang="fr-CA" sz="1200" b="0" i="0" kern="1200">
                <a:solidFill>
                  <a:schemeClr val="tx1"/>
                </a:solidFill>
                <a:effectLst/>
                <a:latin typeface="+mn-lt"/>
                <a:ea typeface="+mn-ea"/>
                <a:cs typeface="+mn-cs"/>
              </a:rPr>
              <a:t>filtrer : elle retire les éléments vides ('') de la liste, car on en reçoit parfois lors de l’extraction des états de porte.</a:t>
            </a:r>
          </a:p>
          <a:p>
            <a:r>
              <a:rPr lang="fr-CA" sz="1200" b="0" i="0" kern="1200" err="1">
                <a:solidFill>
                  <a:schemeClr val="tx1"/>
                </a:solidFill>
                <a:effectLst/>
                <a:latin typeface="+mn-lt"/>
                <a:ea typeface="+mn-ea"/>
                <a:cs typeface="+mn-cs"/>
              </a:rPr>
              <a:t>compter_occurences</a:t>
            </a:r>
            <a:r>
              <a:rPr lang="fr-CA" sz="1200" b="0" i="0" kern="1200">
                <a:solidFill>
                  <a:schemeClr val="tx1"/>
                </a:solidFill>
                <a:effectLst/>
                <a:latin typeface="+mn-lt"/>
                <a:ea typeface="+mn-ea"/>
                <a:cs typeface="+mn-cs"/>
              </a:rPr>
              <a:t> : utilise </a:t>
            </a:r>
            <a:r>
              <a:rPr lang="fr-CA" sz="1200" b="0" i="0" kern="1200" err="1">
                <a:solidFill>
                  <a:schemeClr val="tx1"/>
                </a:solidFill>
                <a:effectLst/>
                <a:latin typeface="+mn-lt"/>
                <a:ea typeface="+mn-ea"/>
                <a:cs typeface="+mn-cs"/>
              </a:rPr>
              <a:t>findall</a:t>
            </a:r>
            <a:r>
              <a:rPr lang="fr-CA" sz="1200" b="0" i="0" kern="1200">
                <a:solidFill>
                  <a:schemeClr val="tx1"/>
                </a:solidFill>
                <a:effectLst/>
                <a:latin typeface="+mn-lt"/>
                <a:ea typeface="+mn-ea"/>
                <a:cs typeface="+mn-cs"/>
              </a:rPr>
              <a:t> pour récupérer tous les cristaux d’une couleur donnée, puis calcule la longueur de cette liste pour obtenir le nombre de cristaux spécifiques.</a:t>
            </a:r>
          </a:p>
          <a:p>
            <a:r>
              <a:rPr lang="fr-CA" sz="1200" b="0" i="0" kern="1200" err="1">
                <a:solidFill>
                  <a:schemeClr val="tx1"/>
                </a:solidFill>
                <a:effectLst/>
                <a:latin typeface="+mn-lt"/>
                <a:ea typeface="+mn-ea"/>
                <a:cs typeface="+mn-cs"/>
              </a:rPr>
              <a:t>dernier_cristal_couleur</a:t>
            </a:r>
            <a:r>
              <a:rPr lang="fr-CA" sz="1200" b="0" i="0" kern="1200">
                <a:solidFill>
                  <a:schemeClr val="tx1"/>
                </a:solidFill>
                <a:effectLst/>
                <a:latin typeface="+mn-lt"/>
                <a:ea typeface="+mn-ea"/>
                <a:cs typeface="+mn-cs"/>
              </a:rPr>
              <a:t> : trouve toutes les positions d’un cristal précis dans la liste grâce à nth1, puis récupère la dernière position avec last.</a:t>
            </a:r>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4</a:t>
            </a:fld>
            <a:endParaRPr lang="fr-CA"/>
          </a:p>
        </p:txBody>
      </p:sp>
    </p:spTree>
    <p:extLst>
      <p:ext uri="{BB962C8B-B14F-4D97-AF65-F5344CB8AC3E}">
        <p14:creationId xmlns:p14="http://schemas.microsoft.com/office/powerpoint/2010/main" val="130535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3 : Fonction principale de résolution</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montre la fonction </a:t>
            </a:r>
            <a:r>
              <a:rPr lang="fr-CA" sz="1200" b="0" i="0" kern="1200" err="1">
                <a:solidFill>
                  <a:schemeClr val="tx1"/>
                </a:solidFill>
                <a:effectLst/>
                <a:latin typeface="+mn-lt"/>
                <a:ea typeface="+mn-ea"/>
                <a:cs typeface="+mn-cs"/>
              </a:rPr>
              <a:t>resoudre_porte</a:t>
            </a:r>
            <a:r>
              <a:rPr lang="fr-CA" sz="1200" b="0" i="0" kern="1200">
                <a:solidFill>
                  <a:schemeClr val="tx1"/>
                </a:solidFill>
                <a:effectLst/>
                <a:latin typeface="+mn-lt"/>
                <a:ea typeface="+mn-ea"/>
                <a:cs typeface="+mn-cs"/>
              </a:rPr>
              <a:t> et j’explique que, côté Python, on procède comme au laboratoire :</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On crée une requête pour charger le fichier Prolog, puis on envoie directement la liste obtenue via </a:t>
            </a:r>
            <a:r>
              <a:rPr lang="fr-CA" sz="1200" b="0" i="0" kern="1200" err="1">
                <a:solidFill>
                  <a:schemeClr val="tx1"/>
                </a:solidFill>
                <a:effectLst/>
                <a:latin typeface="+mn-lt"/>
                <a:ea typeface="+mn-ea"/>
                <a:cs typeface="+mn-cs"/>
              </a:rPr>
              <a:t>maze.look_at_door</a:t>
            </a:r>
            <a:r>
              <a:rPr lang="fr-CA" sz="1200" b="0" i="0" kern="1200">
                <a:solidFill>
                  <a:schemeClr val="tx1"/>
                </a:solidFill>
                <a:effectLst/>
                <a:latin typeface="+mn-lt"/>
                <a:ea typeface="+mn-ea"/>
                <a:cs typeface="+mn-cs"/>
              </a:rPr>
              <a:t>.</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On sépare la serrure et les cristaux, on retire les éléments vides, on calcule la longueur de la liste de cristaux, et on appelle la règle Prolog correspondante (</a:t>
            </a:r>
            <a:r>
              <a:rPr lang="fr-CA" sz="1200" b="0" i="0" kern="1200" err="1">
                <a:solidFill>
                  <a:schemeClr val="tx1"/>
                </a:solidFill>
                <a:effectLst/>
                <a:latin typeface="+mn-lt"/>
                <a:ea typeface="+mn-ea"/>
                <a:cs typeface="+mn-cs"/>
              </a:rPr>
              <a:t>resoudre_selon_nombre</a:t>
            </a:r>
            <a:r>
              <a:rPr lang="fr-CA" sz="1200" b="0" i="0" kern="1200">
                <a:solidFill>
                  <a:schemeClr val="tx1"/>
                </a:solidFill>
                <a:effectLst/>
                <a:latin typeface="+mn-lt"/>
                <a:ea typeface="+mn-ea"/>
                <a:cs typeface="+mn-cs"/>
              </a:rPr>
              <a:t>).</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Exemple de passage de paramètres :</a:t>
            </a:r>
          </a:p>
          <a:p>
            <a:r>
              <a:rPr lang="fr-CA" sz="1200" b="0" i="0" kern="1200">
                <a:solidFill>
                  <a:schemeClr val="tx1"/>
                </a:solidFill>
                <a:effectLst/>
                <a:latin typeface="+mn-lt"/>
                <a:ea typeface="+mn-ea"/>
                <a:cs typeface="+mn-cs"/>
              </a:rPr>
              <a:t>["gold", "</a:t>
            </a:r>
            <a:r>
              <a:rPr lang="fr-CA" sz="1200" b="0" i="0" kern="1200" err="1">
                <a:solidFill>
                  <a:schemeClr val="tx1"/>
                </a:solidFill>
                <a:effectLst/>
                <a:latin typeface="+mn-lt"/>
                <a:ea typeface="+mn-ea"/>
                <a:cs typeface="+mn-cs"/>
              </a:rPr>
              <a:t>red</a:t>
            </a:r>
            <a:r>
              <a:rPr lang="fr-CA" sz="1200" b="0" i="0" kern="1200">
                <a:solidFill>
                  <a:schemeClr val="tx1"/>
                </a:solidFill>
                <a:effectLst/>
                <a:latin typeface="+mn-lt"/>
                <a:ea typeface="+mn-ea"/>
                <a:cs typeface="+mn-cs"/>
              </a:rPr>
              <a:t>", "</a:t>
            </a:r>
            <a:r>
              <a:rPr lang="fr-CA" sz="1200" b="0" i="0" kern="1200" err="1">
                <a:solidFill>
                  <a:schemeClr val="tx1"/>
                </a:solidFill>
                <a:effectLst/>
                <a:latin typeface="+mn-lt"/>
                <a:ea typeface="+mn-ea"/>
                <a:cs typeface="+mn-cs"/>
              </a:rPr>
              <a:t>blue</a:t>
            </a:r>
            <a:r>
              <a:rPr lang="fr-CA" sz="1200" b="0" i="0" kern="1200">
                <a:solidFill>
                  <a:schemeClr val="tx1"/>
                </a:solidFill>
                <a:effectLst/>
                <a:latin typeface="+mn-lt"/>
                <a:ea typeface="+mn-ea"/>
                <a:cs typeface="+mn-cs"/>
              </a:rPr>
              <a:t>", "white", "", "", ""]</a:t>
            </a:r>
          </a:p>
          <a:p>
            <a:r>
              <a:rPr lang="fr-CA" sz="1200" b="0" i="0" kern="1200">
                <a:solidFill>
                  <a:schemeClr val="tx1"/>
                </a:solidFill>
                <a:effectLst/>
                <a:latin typeface="+mn-lt"/>
                <a:ea typeface="+mn-ea"/>
                <a:cs typeface="+mn-cs"/>
              </a:rPr>
              <a:t>On sépare en ["gold"] et ["</a:t>
            </a:r>
            <a:r>
              <a:rPr lang="fr-CA" sz="1200" b="0" i="0" kern="1200" err="1">
                <a:solidFill>
                  <a:schemeClr val="tx1"/>
                </a:solidFill>
                <a:effectLst/>
                <a:latin typeface="+mn-lt"/>
                <a:ea typeface="+mn-ea"/>
                <a:cs typeface="+mn-cs"/>
              </a:rPr>
              <a:t>red</a:t>
            </a:r>
            <a:r>
              <a:rPr lang="fr-CA" sz="1200" b="0" i="0" kern="1200">
                <a:solidFill>
                  <a:schemeClr val="tx1"/>
                </a:solidFill>
                <a:effectLst/>
                <a:latin typeface="+mn-lt"/>
                <a:ea typeface="+mn-ea"/>
                <a:cs typeface="+mn-cs"/>
              </a:rPr>
              <a:t>", "</a:t>
            </a:r>
            <a:r>
              <a:rPr lang="fr-CA" sz="1200" b="0" i="0" kern="1200" err="1">
                <a:solidFill>
                  <a:schemeClr val="tx1"/>
                </a:solidFill>
                <a:effectLst/>
                <a:latin typeface="+mn-lt"/>
                <a:ea typeface="+mn-ea"/>
                <a:cs typeface="+mn-cs"/>
              </a:rPr>
              <a:t>blue</a:t>
            </a:r>
            <a:r>
              <a:rPr lang="fr-CA" sz="1200" b="0" i="0" kern="1200">
                <a:solidFill>
                  <a:schemeClr val="tx1"/>
                </a:solidFill>
                <a:effectLst/>
                <a:latin typeface="+mn-lt"/>
                <a:ea typeface="+mn-ea"/>
                <a:cs typeface="+mn-cs"/>
              </a:rPr>
              <a:t>", "white"]</a:t>
            </a:r>
          </a:p>
          <a:p>
            <a:r>
              <a:rPr lang="fr-CA" sz="1200" b="0" i="0" kern="1200">
                <a:solidFill>
                  <a:schemeClr val="tx1"/>
                </a:solidFill>
                <a:effectLst/>
                <a:latin typeface="+mn-lt"/>
                <a:ea typeface="+mn-ea"/>
                <a:cs typeface="+mn-cs"/>
              </a:rPr>
              <a:t>On calcule la longueur (3) et on appelle la règle pour 3 cristaux.</a:t>
            </a:r>
          </a:p>
          <a:p>
            <a:endParaRPr lang="fr-CA"/>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5</a:t>
            </a:fld>
            <a:endParaRPr lang="fr-CA"/>
          </a:p>
        </p:txBody>
      </p:sp>
    </p:spTree>
    <p:extLst>
      <p:ext uri="{BB962C8B-B14F-4D97-AF65-F5344CB8AC3E}">
        <p14:creationId xmlns:p14="http://schemas.microsoft.com/office/powerpoint/2010/main" val="3895754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4 : Exemple de règles Prolog</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montre un exemple de la règle </a:t>
            </a:r>
            <a:r>
              <a:rPr lang="fr-CA" sz="1200" b="0" i="0" kern="1200" err="1">
                <a:solidFill>
                  <a:schemeClr val="tx1"/>
                </a:solidFill>
                <a:effectLst/>
                <a:latin typeface="+mn-lt"/>
                <a:ea typeface="+mn-ea"/>
                <a:cs typeface="+mn-cs"/>
              </a:rPr>
              <a:t>resoudre_selon_nombre</a:t>
            </a:r>
            <a:r>
              <a:rPr lang="fr-CA" sz="1200" b="0" i="0" kern="1200">
                <a:solidFill>
                  <a:schemeClr val="tx1"/>
                </a:solidFill>
                <a:effectLst/>
                <a:latin typeface="+mn-lt"/>
                <a:ea typeface="+mn-ea"/>
                <a:cs typeface="+mn-cs"/>
              </a:rPr>
              <a:t> pour 3 cristaux :</a:t>
            </a:r>
          </a:p>
          <a:p>
            <a:r>
              <a:rPr lang="fr-CA" sz="1200" b="0" i="0" kern="1200">
                <a:solidFill>
                  <a:schemeClr val="tx1"/>
                </a:solidFill>
                <a:effectLst/>
                <a:latin typeface="+mn-lt"/>
                <a:ea typeface="+mn-ea"/>
                <a:cs typeface="+mn-cs"/>
              </a:rPr>
              <a:t>S’il n’y a pas de cristal rouge, on retourne la deuxième clé.</a:t>
            </a:r>
          </a:p>
          <a:p>
            <a:r>
              <a:rPr lang="fr-CA" sz="1200" b="0" i="0" kern="1200">
                <a:solidFill>
                  <a:schemeClr val="tx1"/>
                </a:solidFill>
                <a:effectLst/>
                <a:latin typeface="+mn-lt"/>
                <a:ea typeface="+mn-ea"/>
                <a:cs typeface="+mn-cs"/>
              </a:rPr>
              <a:t>Sinon, si le dernier cristal est blanc, on retourne la troisième clé.</a:t>
            </a:r>
          </a:p>
          <a:p>
            <a:r>
              <a:rPr lang="fr-CA" sz="1200" b="0" i="0" kern="1200">
                <a:solidFill>
                  <a:schemeClr val="tx1"/>
                </a:solidFill>
                <a:effectLst/>
                <a:latin typeface="+mn-lt"/>
                <a:ea typeface="+mn-ea"/>
                <a:cs typeface="+mn-cs"/>
              </a:rPr>
              <a:t>Sinon, s’il y a plus d’un cristal bleu, on retourne la clé correspondant à la position du dernier cristal bleu.</a:t>
            </a:r>
          </a:p>
          <a:p>
            <a:r>
              <a:rPr lang="fr-CA" sz="1200" b="0" i="0" kern="1200">
                <a:solidFill>
                  <a:schemeClr val="tx1"/>
                </a:solidFill>
                <a:effectLst/>
                <a:latin typeface="+mn-lt"/>
                <a:ea typeface="+mn-ea"/>
                <a:cs typeface="+mn-cs"/>
              </a:rPr>
              <a:t>Sinon, on retourne la première clé.</a:t>
            </a:r>
          </a:p>
          <a:p>
            <a:r>
              <a:rPr lang="fr-CA" sz="1200" b="0" i="0" kern="1200">
                <a:solidFill>
                  <a:schemeClr val="tx1"/>
                </a:solidFill>
                <a:effectLst/>
                <a:latin typeface="+mn-lt"/>
                <a:ea typeface="+mn-ea"/>
                <a:cs typeface="+mn-cs"/>
              </a:rPr>
              <a:t>J’explique aussi l’utilisation de l’opérateur de coupe (!) pour optimiser la recherche : dès qu’une condition est satisfaite, Prolog ne cherche pas plus loin.</a:t>
            </a:r>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6</a:t>
            </a:fld>
            <a:endParaRPr lang="fr-CA"/>
          </a:p>
        </p:txBody>
      </p:sp>
    </p:spTree>
    <p:extLst>
      <p:ext uri="{BB962C8B-B14F-4D97-AF65-F5344CB8AC3E}">
        <p14:creationId xmlns:p14="http://schemas.microsoft.com/office/powerpoint/2010/main" val="2102515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BEB9E-DBE5-3328-433F-DA0AE3044FF6}"/>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A6979ACC-8CB3-DE9D-DBAB-33224E2840C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551D46-7772-FC4E-56E7-C8D0E50F504D}"/>
              </a:ext>
            </a:extLst>
          </p:cNvPr>
          <p:cNvSpPr>
            <a:spLocks noGrp="1"/>
          </p:cNvSpPr>
          <p:nvPr>
            <p:ph type="body" idx="1"/>
          </p:nvPr>
        </p:nvSpPr>
        <p:spPr/>
        <p:txBody>
          <a:bodyPr/>
          <a:lstStyle/>
          <a:p>
            <a:r>
              <a:rPr lang="fr-CA"/>
              <a:t>On a essayé toutes les probabilités avec un scripts python (ai) taux de réussite de 100%</a:t>
            </a:r>
          </a:p>
        </p:txBody>
      </p:sp>
      <p:sp>
        <p:nvSpPr>
          <p:cNvPr id="4" name="Espace réservé du numéro de diapositive 3">
            <a:extLst>
              <a:ext uri="{FF2B5EF4-FFF2-40B4-BE49-F238E27FC236}">
                <a16:creationId xmlns:a16="http://schemas.microsoft.com/office/drawing/2014/main" id="{4B48B160-4F2A-F243-80D8-6D78CFC68D46}"/>
              </a:ext>
            </a:extLst>
          </p:cNvPr>
          <p:cNvSpPr>
            <a:spLocks noGrp="1"/>
          </p:cNvSpPr>
          <p:nvPr>
            <p:ph type="sldNum" sz="quarter" idx="5"/>
          </p:nvPr>
        </p:nvSpPr>
        <p:spPr/>
        <p:txBody>
          <a:bodyPr/>
          <a:lstStyle/>
          <a:p>
            <a:fld id="{4E163612-0B4A-4F97-A0C6-CF2AEB2E44FF}" type="slidenum">
              <a:rPr lang="fr-CA" smtClean="0"/>
              <a:t>7</a:t>
            </a:fld>
            <a:endParaRPr lang="fr-CA"/>
          </a:p>
        </p:txBody>
      </p:sp>
    </p:spTree>
    <p:extLst>
      <p:ext uri="{BB962C8B-B14F-4D97-AF65-F5344CB8AC3E}">
        <p14:creationId xmlns:p14="http://schemas.microsoft.com/office/powerpoint/2010/main" val="1358396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 Titre 1">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56E720D-9D2F-F946-A19F-24FF2DD1F9B4}"/>
              </a:ext>
            </a:extLst>
          </p:cNvPr>
          <p:cNvPicPr>
            <a:picLocks noChangeAspect="1"/>
          </p:cNvPicPr>
          <p:nvPr/>
        </p:nvPicPr>
        <p:blipFill>
          <a:blip r:embed="rId2"/>
          <a:srcRect/>
          <a:stretch/>
        </p:blipFill>
        <p:spPr>
          <a:xfrm>
            <a:off x="0" y="0"/>
            <a:ext cx="12192000" cy="6858000"/>
          </a:xfrm>
          <a:prstGeom prst="rect">
            <a:avLst/>
          </a:prstGeom>
        </p:spPr>
      </p:pic>
      <p:sp>
        <p:nvSpPr>
          <p:cNvPr id="4099" name="Rectangle 3"/>
          <p:cNvSpPr>
            <a:spLocks noGrp="1" noChangeArrowheads="1"/>
          </p:cNvSpPr>
          <p:nvPr>
            <p:ph type="ctrTitle"/>
          </p:nvPr>
        </p:nvSpPr>
        <p:spPr>
          <a:xfrm>
            <a:off x="6672064" y="1196752"/>
            <a:ext cx="5088565" cy="2520280"/>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10" name="Espace réservé du texte 9"/>
          <p:cNvSpPr>
            <a:spLocks noGrp="1"/>
          </p:cNvSpPr>
          <p:nvPr>
            <p:ph type="body" sz="quarter" idx="10"/>
          </p:nvPr>
        </p:nvSpPr>
        <p:spPr>
          <a:xfrm>
            <a:off x="6672625" y="4389107"/>
            <a:ext cx="5088004" cy="1344149"/>
          </a:xfrm>
        </p:spPr>
        <p:txBody>
          <a:bodyPr/>
          <a:lstStyle>
            <a:lvl1pPr marL="0" indent="0">
              <a:spcBef>
                <a:spcPts val="667"/>
              </a:spcBef>
              <a:buFontTx/>
              <a:buNone/>
              <a:defRPr sz="2400">
                <a:solidFill>
                  <a:srgbClr val="FFFFFF"/>
                </a:solidFill>
                <a:latin typeface="Arial Narrow" charset="0"/>
                <a:ea typeface="Arial Narrow" charset="0"/>
                <a:cs typeface="Arial Narrow" charset="0"/>
              </a:defRPr>
            </a:lvl1pPr>
            <a:lvl2pPr marL="304784" indent="0">
              <a:buFontTx/>
              <a:buNone/>
              <a:defRPr>
                <a:solidFill>
                  <a:srgbClr val="FFFFFF"/>
                </a:solidFill>
              </a:defRPr>
            </a:lvl2pPr>
            <a:lvl3pPr marL="670950" indent="0">
              <a:buFontTx/>
              <a:buNone/>
              <a:defRPr>
                <a:solidFill>
                  <a:srgbClr val="FFFFFF"/>
                </a:solidFill>
              </a:defRPr>
            </a:lvl3pPr>
            <a:lvl4pPr marL="952452" indent="0">
              <a:buFontTx/>
              <a:buNone/>
              <a:defRPr>
                <a:solidFill>
                  <a:srgbClr val="FFFFFF"/>
                </a:solidFill>
              </a:defRPr>
            </a:lvl4pPr>
            <a:lvl5pPr marL="1257237" indent="0">
              <a:buFontTx/>
              <a:buNone/>
              <a:defRPr>
                <a:solidFill>
                  <a:srgbClr val="FFFFFF"/>
                </a:solidFill>
              </a:defRPr>
            </a:lvl5pPr>
          </a:lstStyle>
          <a:p>
            <a:pPr lvl="0"/>
            <a:r>
              <a:rPr lang="fr-CA"/>
              <a:t>Cliquez pour modifier les styles du texte du masque</a:t>
            </a:r>
          </a:p>
        </p:txBody>
      </p:sp>
      <p:sp>
        <p:nvSpPr>
          <p:cNvPr id="11" name="ZoneTexte 10">
            <a:extLst>
              <a:ext uri="{FF2B5EF4-FFF2-40B4-BE49-F238E27FC236}">
                <a16:creationId xmlns:a16="http://schemas.microsoft.com/office/drawing/2014/main" id="{35995C48-D059-0343-8D52-AECC1486F82B}"/>
              </a:ext>
            </a:extLst>
          </p:cNvPr>
          <p:cNvSpPr txBox="1"/>
          <p:nvPr/>
        </p:nvSpPr>
        <p:spPr>
          <a:xfrm>
            <a:off x="320149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pic>
        <p:nvPicPr>
          <p:cNvPr id="7" name="Image 6">
            <a:extLst>
              <a:ext uri="{FF2B5EF4-FFF2-40B4-BE49-F238E27FC236}">
                <a16:creationId xmlns:a16="http://schemas.microsoft.com/office/drawing/2014/main" id="{83EECB73-2307-1D42-9A9F-74088CB831CC}"/>
              </a:ext>
            </a:extLst>
          </p:cNvPr>
          <p:cNvPicPr>
            <a:picLocks noChangeAspect="1"/>
          </p:cNvPicPr>
          <p:nvPr/>
        </p:nvPicPr>
        <p:blipFill>
          <a:blip r:embed="rId3"/>
          <a:srcRect/>
          <a:stretch/>
        </p:blipFill>
        <p:spPr>
          <a:xfrm>
            <a:off x="10224459" y="6210249"/>
            <a:ext cx="1760757" cy="404473"/>
          </a:xfrm>
          <a:prstGeom prst="rect">
            <a:avLst/>
          </a:prstGeom>
        </p:spPr>
      </p:pic>
      <p:sp>
        <p:nvSpPr>
          <p:cNvPr id="2" name="Espace réservé du numéro de diapositive 1">
            <a:extLst>
              <a:ext uri="{FF2B5EF4-FFF2-40B4-BE49-F238E27FC236}">
                <a16:creationId xmlns:a16="http://schemas.microsoft.com/office/drawing/2014/main" id="{54299305-E593-A0FE-E5AB-44EBDC215D37}"/>
              </a:ext>
            </a:extLst>
          </p:cNvPr>
          <p:cNvSpPr>
            <a:spLocks noGrp="1"/>
          </p:cNvSpPr>
          <p:nvPr>
            <p:ph type="sldNum" sz="quarter" idx="11"/>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324097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apo avec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10290"/>
            <a:ext cx="11232819" cy="4314988"/>
          </a:xfrm>
          <a:prstGeom prst="rect">
            <a:avLst/>
          </a:prstGeom>
        </p:spPr>
        <p:txBody>
          <a:bodyPr rtlCol="0">
            <a:noAutofit/>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3" name="Espace réservé du numéro de diapositive 2">
            <a:extLst>
              <a:ext uri="{FF2B5EF4-FFF2-40B4-BE49-F238E27FC236}">
                <a16:creationId xmlns:a16="http://schemas.microsoft.com/office/drawing/2014/main" id="{B11ED993-16A9-5127-6CCB-328D0C8E0A4F}"/>
              </a:ext>
            </a:extLst>
          </p:cNvPr>
          <p:cNvSpPr>
            <a:spLocks noGrp="1"/>
          </p:cNvSpPr>
          <p:nvPr>
            <p:ph type="sldNum" sz="quarter" idx="10"/>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1229036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apo tex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10290"/>
            <a:ext cx="11232819" cy="4314988"/>
          </a:xfrm>
          <a:prstGeom prst="rect">
            <a:avLst/>
          </a:prstGeom>
        </p:spPr>
        <p:txBody>
          <a:bodyPr rtlCol="0">
            <a:noAutofit/>
          </a:bodyPr>
          <a:lstStyle>
            <a:lvl1pPr marL="0" indent="0">
              <a:buNone/>
              <a:defRPr/>
            </a:lvl1p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3" name="Espace réservé du numéro de diapositive 2">
            <a:extLst>
              <a:ext uri="{FF2B5EF4-FFF2-40B4-BE49-F238E27FC236}">
                <a16:creationId xmlns:a16="http://schemas.microsoft.com/office/drawing/2014/main" id="{AA239B4C-3F8E-FB2C-4A7C-A615B87A8102}"/>
              </a:ext>
            </a:extLst>
          </p:cNvPr>
          <p:cNvSpPr>
            <a:spLocks noGrp="1"/>
          </p:cNvSpPr>
          <p:nvPr>
            <p:ph type="sldNum" sz="quarter" idx="10"/>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3662936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apo avec puce et phot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10290"/>
            <a:ext cx="9313035" cy="4314988"/>
          </a:xfrm>
          <a:prstGeom prst="rect">
            <a:avLst/>
          </a:prstGeom>
        </p:spPr>
        <p:txBody>
          <a:bodyPr rtlCol="0">
            <a:noAutofit/>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4" name="Espace réservé de l’image 15">
            <a:extLst>
              <a:ext uri="{FF2B5EF4-FFF2-40B4-BE49-F238E27FC236}">
                <a16:creationId xmlns:a16="http://schemas.microsoft.com/office/drawing/2014/main" id="{5E4BDB22-F543-1B45-9776-CCBD5AA0BFD5}"/>
              </a:ext>
            </a:extLst>
          </p:cNvPr>
          <p:cNvSpPr>
            <a:spLocks noGrp="1"/>
          </p:cNvSpPr>
          <p:nvPr>
            <p:ph type="pic" sz="quarter" idx="13"/>
          </p:nvPr>
        </p:nvSpPr>
        <p:spPr>
          <a:xfrm>
            <a:off x="10224459" y="1610290"/>
            <a:ext cx="1967541" cy="1434668"/>
          </a:xfrm>
          <a:noFill/>
        </p:spPr>
        <p:txBody>
          <a:bodyPr/>
          <a:lstStyle/>
          <a:p>
            <a:r>
              <a:rPr lang="fr-CA"/>
              <a:t>Cliquez sur l'icône pour ajouter une image</a:t>
            </a:r>
            <a:endParaRPr lang="fr-FR"/>
          </a:p>
        </p:txBody>
      </p:sp>
      <p:sp>
        <p:nvSpPr>
          <p:cNvPr id="3" name="Espace réservé du numéro de diapositive 2">
            <a:extLst>
              <a:ext uri="{FF2B5EF4-FFF2-40B4-BE49-F238E27FC236}">
                <a16:creationId xmlns:a16="http://schemas.microsoft.com/office/drawing/2014/main" id="{3DA7FFBD-5531-7721-5DA6-16CE07893A2C}"/>
              </a:ext>
            </a:extLst>
          </p:cNvPr>
          <p:cNvSpPr>
            <a:spLocks noGrp="1"/>
          </p:cNvSpPr>
          <p:nvPr>
            <p:ph type="sldNum" sz="quarter" idx="14"/>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962096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apo avec puce et encad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08237"/>
            <a:ext cx="7488832" cy="4317040"/>
          </a:xfrm>
          <a:prstGeom prst="rect">
            <a:avLst/>
          </a:prstGeom>
        </p:spPr>
        <p:txBody>
          <a:bodyPr rtlCol="0">
            <a:noAutofit/>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12" name="Espace réservé du contenu 2"/>
          <p:cNvSpPr>
            <a:spLocks noGrp="1"/>
          </p:cNvSpPr>
          <p:nvPr>
            <p:ph idx="10"/>
          </p:nvPr>
        </p:nvSpPr>
        <p:spPr>
          <a:xfrm>
            <a:off x="8742989" y="1895595"/>
            <a:ext cx="2825619" cy="1611487"/>
          </a:xfrm>
        </p:spPr>
        <p:txBody>
          <a:bodyPr>
            <a:noAutofit/>
          </a:bodyPr>
          <a:lstStyle>
            <a:lvl1pPr marL="0" indent="0">
              <a:spcBef>
                <a:spcPts val="1067"/>
              </a:spcBef>
              <a:buNone/>
              <a:defRPr sz="2933">
                <a:solidFill>
                  <a:schemeClr val="tx1"/>
                </a:solidFill>
              </a:defRPr>
            </a:lvl1pPr>
          </a:lstStyle>
          <a:p>
            <a:pPr lvl="0"/>
            <a:r>
              <a:rPr lang="fr-CA"/>
              <a:t>Cliquez pour modifier les styles du texte du masque</a:t>
            </a:r>
          </a:p>
        </p:txBody>
      </p:sp>
      <p:sp>
        <p:nvSpPr>
          <p:cNvPr id="3" name="Espace réservé du numéro de diapositive 2">
            <a:extLst>
              <a:ext uri="{FF2B5EF4-FFF2-40B4-BE49-F238E27FC236}">
                <a16:creationId xmlns:a16="http://schemas.microsoft.com/office/drawing/2014/main" id="{D1738814-F37C-7DE1-8AB1-1C624AA6AF4C}"/>
              </a:ext>
            </a:extLst>
          </p:cNvPr>
          <p:cNvSpPr>
            <a:spLocks noGrp="1"/>
          </p:cNvSpPr>
          <p:nvPr>
            <p:ph type="sldNum" sz="quarter" idx="11"/>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2795851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apo Titre 2">
    <p:spTree>
      <p:nvGrpSpPr>
        <p:cNvPr id="1" name=""/>
        <p:cNvGrpSpPr/>
        <p:nvPr/>
      </p:nvGrpSpPr>
      <p:grpSpPr>
        <a:xfrm>
          <a:off x="0" y="0"/>
          <a:ext cx="0" cy="0"/>
          <a:chOff x="0" y="0"/>
          <a:chExt cx="0" cy="0"/>
        </a:xfrm>
      </p:grpSpPr>
      <p:pic>
        <p:nvPicPr>
          <p:cNvPr id="3" name="Image 5"/>
          <p:cNvPicPr>
            <a:picLocks noChangeAspect="1"/>
          </p:cNvPicPr>
          <p:nvPr/>
        </p:nvPicPr>
        <p:blipFill>
          <a:blip r:embed="rId2"/>
          <a:srcRect/>
          <a:stretch/>
        </p:blipFill>
        <p:spPr bwMode="auto">
          <a:xfrm>
            <a:off x="0" y="2032"/>
            <a:ext cx="12188387" cy="685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527382" y="644691"/>
            <a:ext cx="7680852" cy="1944216"/>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4" name="Espace réservé du texte 3"/>
          <p:cNvSpPr>
            <a:spLocks noGrp="1"/>
          </p:cNvSpPr>
          <p:nvPr>
            <p:ph type="body" sz="quarter" idx="10"/>
          </p:nvPr>
        </p:nvSpPr>
        <p:spPr>
          <a:xfrm>
            <a:off x="528170" y="3429000"/>
            <a:ext cx="4895327" cy="2112235"/>
          </a:xfrm>
        </p:spPr>
        <p:txBody>
          <a:bodyPr/>
          <a:lstStyle>
            <a:lvl1pPr marL="0" indent="0">
              <a:spcBef>
                <a:spcPts val="667"/>
              </a:spcBef>
              <a:buNone/>
              <a:defRPr sz="2400">
                <a:solidFill>
                  <a:srgbClr val="FFFFFF"/>
                </a:solidFill>
                <a:latin typeface="Arial Narrow" charset="0"/>
                <a:ea typeface="Arial Narrow" charset="0"/>
                <a:cs typeface="Arial Narrow" charset="0"/>
              </a:defRPr>
            </a:lvl1pPr>
          </a:lstStyle>
          <a:p>
            <a:pPr lvl="0"/>
            <a:r>
              <a:rPr lang="fr-CA"/>
              <a:t>Cliquez pour modifier les styles du texte du masque</a:t>
            </a:r>
          </a:p>
        </p:txBody>
      </p:sp>
      <p:pic>
        <p:nvPicPr>
          <p:cNvPr id="7" name="Image 6">
            <a:extLst>
              <a:ext uri="{FF2B5EF4-FFF2-40B4-BE49-F238E27FC236}">
                <a16:creationId xmlns:a16="http://schemas.microsoft.com/office/drawing/2014/main" id="{D973A9C0-62B2-0F4C-9A64-D5CC63983E7E}"/>
              </a:ext>
            </a:extLst>
          </p:cNvPr>
          <p:cNvPicPr>
            <a:picLocks noChangeAspect="1"/>
          </p:cNvPicPr>
          <p:nvPr/>
        </p:nvPicPr>
        <p:blipFill>
          <a:blip r:embed="rId3"/>
          <a:srcRect/>
          <a:stretch/>
        </p:blipFill>
        <p:spPr>
          <a:xfrm>
            <a:off x="10224459" y="6210248"/>
            <a:ext cx="1760757" cy="404472"/>
          </a:xfrm>
          <a:prstGeom prst="rect">
            <a:avLst/>
          </a:prstGeom>
        </p:spPr>
      </p:pic>
      <p:sp>
        <p:nvSpPr>
          <p:cNvPr id="9" name="ZoneTexte 8">
            <a:extLst>
              <a:ext uri="{FF2B5EF4-FFF2-40B4-BE49-F238E27FC236}">
                <a16:creationId xmlns:a16="http://schemas.microsoft.com/office/drawing/2014/main" id="{B05405C9-E569-F445-BB88-1BB9AF3A1B78}"/>
              </a:ext>
            </a:extLst>
          </p:cNvPr>
          <p:cNvSpPr txBox="1"/>
          <p:nvPr/>
        </p:nvSpPr>
        <p:spPr>
          <a:xfrm>
            <a:off x="527381" y="6339063"/>
            <a:ext cx="4608083"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277882AC-E710-25D4-1ABA-E5B06BF46DFC}"/>
              </a:ext>
            </a:extLst>
          </p:cNvPr>
          <p:cNvSpPr>
            <a:spLocks noGrp="1"/>
          </p:cNvSpPr>
          <p:nvPr>
            <p:ph type="sldNum" sz="quarter" idx="11"/>
          </p:nvPr>
        </p:nvSpPr>
        <p:spPr>
          <a:xfrm>
            <a:off x="4927938" y="6322750"/>
            <a:ext cx="618224" cy="337782"/>
          </a:xfrm>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1885915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apo Titre 3">
    <p:spTree>
      <p:nvGrpSpPr>
        <p:cNvPr id="1" name=""/>
        <p:cNvGrpSpPr/>
        <p:nvPr/>
      </p:nvGrpSpPr>
      <p:grpSpPr>
        <a:xfrm>
          <a:off x="0" y="0"/>
          <a:ext cx="0" cy="0"/>
          <a:chOff x="0" y="0"/>
          <a:chExt cx="0" cy="0"/>
        </a:xfrm>
      </p:grpSpPr>
      <p:pic>
        <p:nvPicPr>
          <p:cNvPr id="3" name="Image 5"/>
          <p:cNvPicPr>
            <a:picLocks noChangeAspect="1"/>
          </p:cNvPicPr>
          <p:nvPr/>
        </p:nvPicPr>
        <p:blipFill>
          <a:blip r:embed="rId2"/>
          <a:srcRect/>
          <a:stretch/>
        </p:blipFill>
        <p:spPr bwMode="auto">
          <a:xfrm>
            <a:off x="1806" y="0"/>
            <a:ext cx="12188385" cy="5973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6384032" y="260648"/>
            <a:ext cx="2496277" cy="1944216"/>
          </a:xfrm>
        </p:spPr>
        <p:txBody>
          <a:bodyPr/>
          <a:lstStyle>
            <a:lvl1pPr algn="l">
              <a:defRPr sz="3867" b="1" i="0">
                <a:solidFill>
                  <a:schemeClr val="tx2"/>
                </a:solidFill>
                <a:latin typeface="Arial Narrow"/>
                <a:cs typeface="Arial Narrow"/>
              </a:defRPr>
            </a:lvl1pPr>
          </a:lstStyle>
          <a:p>
            <a:pPr lvl="0"/>
            <a:r>
              <a:rPr lang="fr-CA" noProof="0"/>
              <a:t>Modifier le style du titre</a:t>
            </a:r>
            <a:endParaRPr lang="fr-FR" noProof="0"/>
          </a:p>
        </p:txBody>
      </p:sp>
      <p:sp>
        <p:nvSpPr>
          <p:cNvPr id="4" name="Espace réservé du texte 3"/>
          <p:cNvSpPr>
            <a:spLocks noGrp="1"/>
          </p:cNvSpPr>
          <p:nvPr>
            <p:ph type="body" sz="quarter" idx="10"/>
          </p:nvPr>
        </p:nvSpPr>
        <p:spPr>
          <a:xfrm>
            <a:off x="6384034" y="2104643"/>
            <a:ext cx="2659157" cy="844304"/>
          </a:xfrm>
        </p:spPr>
        <p:txBody>
          <a:bodyPr/>
          <a:lstStyle>
            <a:lvl1pPr marL="0" indent="0">
              <a:spcBef>
                <a:spcPts val="667"/>
              </a:spcBef>
              <a:buNone/>
              <a:defRPr sz="2400">
                <a:solidFill>
                  <a:schemeClr val="accent1"/>
                </a:solidFill>
                <a:latin typeface="Arial Narrow" charset="0"/>
                <a:ea typeface="Arial Narrow" charset="0"/>
                <a:cs typeface="Arial Narrow" charset="0"/>
              </a:defRPr>
            </a:lvl1pPr>
          </a:lstStyle>
          <a:p>
            <a:pPr lvl="0"/>
            <a:r>
              <a:rPr lang="fr-CA"/>
              <a:t>Cliquez pour modifier les styles du texte du masque</a:t>
            </a:r>
          </a:p>
        </p:txBody>
      </p:sp>
      <p:sp>
        <p:nvSpPr>
          <p:cNvPr id="12" name="ZoneTexte 11">
            <a:extLst>
              <a:ext uri="{FF2B5EF4-FFF2-40B4-BE49-F238E27FC236}">
                <a16:creationId xmlns:a16="http://schemas.microsoft.com/office/drawing/2014/main" id="{C3B30B36-9CFF-DC4F-A1AE-80F0EC6DAE15}"/>
              </a:ext>
            </a:extLst>
          </p:cNvPr>
          <p:cNvSpPr txBox="1"/>
          <p:nvPr/>
        </p:nvSpPr>
        <p:spPr>
          <a:xfrm>
            <a:off x="23934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7DA208CC-D080-2D6A-9569-27B9683C30F3}"/>
              </a:ext>
            </a:extLst>
          </p:cNvPr>
          <p:cNvSpPr>
            <a:spLocks noGrp="1"/>
          </p:cNvSpPr>
          <p:nvPr>
            <p:ph type="sldNum" sz="quarter" idx="11"/>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3410693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apo Titre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64B5F9D-4995-D744-8E89-0E8851C4DE0F}"/>
              </a:ext>
            </a:extLst>
          </p:cNvPr>
          <p:cNvPicPr>
            <a:picLocks noChangeAspect="1"/>
          </p:cNvPicPr>
          <p:nvPr/>
        </p:nvPicPr>
        <p:blipFill>
          <a:blip r:embed="rId2"/>
          <a:srcRect/>
          <a:stretch/>
        </p:blipFill>
        <p:spPr>
          <a:xfrm>
            <a:off x="-1" y="0"/>
            <a:ext cx="12192001" cy="5975349"/>
          </a:xfrm>
          <a:prstGeom prst="rect">
            <a:avLst/>
          </a:prstGeom>
        </p:spPr>
      </p:pic>
      <p:sp>
        <p:nvSpPr>
          <p:cNvPr id="4099" name="Rectangle 3"/>
          <p:cNvSpPr>
            <a:spLocks noGrp="1" noChangeArrowheads="1"/>
          </p:cNvSpPr>
          <p:nvPr>
            <p:ph type="ctrTitle"/>
          </p:nvPr>
        </p:nvSpPr>
        <p:spPr>
          <a:xfrm>
            <a:off x="2351584" y="1196752"/>
            <a:ext cx="6912768" cy="1272141"/>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7" name="Espace réservé du texte 6"/>
          <p:cNvSpPr>
            <a:spLocks noGrp="1"/>
          </p:cNvSpPr>
          <p:nvPr>
            <p:ph type="body" sz="quarter" idx="11"/>
          </p:nvPr>
        </p:nvSpPr>
        <p:spPr>
          <a:xfrm>
            <a:off x="2351124" y="3140968"/>
            <a:ext cx="6912795" cy="2340037"/>
          </a:xfrm>
        </p:spPr>
        <p:txBody>
          <a:bodyPr/>
          <a:lstStyle>
            <a:lvl1pPr marL="0" indent="0">
              <a:spcBef>
                <a:spcPts val="667"/>
              </a:spcBef>
              <a:buNone/>
              <a:defRPr sz="2400">
                <a:solidFill>
                  <a:srgbClr val="FFFFFF"/>
                </a:solidFill>
                <a:latin typeface="Arial Narrow" charset="0"/>
                <a:ea typeface="Arial Narrow" charset="0"/>
                <a:cs typeface="Arial Narrow" charset="0"/>
              </a:defRPr>
            </a:lvl1pPr>
          </a:lstStyle>
          <a:p>
            <a:pPr lvl="0"/>
            <a:r>
              <a:rPr lang="fr-CA"/>
              <a:t>Cliquez pour modifier les styles du texte du masque</a:t>
            </a:r>
          </a:p>
        </p:txBody>
      </p:sp>
      <p:sp>
        <p:nvSpPr>
          <p:cNvPr id="9" name="ZoneTexte 8">
            <a:extLst>
              <a:ext uri="{FF2B5EF4-FFF2-40B4-BE49-F238E27FC236}">
                <a16:creationId xmlns:a16="http://schemas.microsoft.com/office/drawing/2014/main" id="{1DEB78B2-261C-4742-B0C5-237866FB399A}"/>
              </a:ext>
            </a:extLst>
          </p:cNvPr>
          <p:cNvSpPr txBox="1"/>
          <p:nvPr/>
        </p:nvSpPr>
        <p:spPr>
          <a:xfrm>
            <a:off x="23934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DACE118A-6CF7-803D-406B-93FA331FE819}"/>
              </a:ext>
            </a:extLst>
          </p:cNvPr>
          <p:cNvSpPr>
            <a:spLocks noGrp="1"/>
          </p:cNvSpPr>
          <p:nvPr>
            <p:ph type="sldNum" sz="quarter" idx="12"/>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2179883950"/>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apo Titre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64B5F9D-4995-D744-8E89-0E8851C4DE0F}"/>
              </a:ext>
            </a:extLst>
          </p:cNvPr>
          <p:cNvPicPr>
            <a:picLocks noChangeAspect="1"/>
          </p:cNvPicPr>
          <p:nvPr/>
        </p:nvPicPr>
        <p:blipFill>
          <a:blip r:embed="rId2"/>
          <a:srcRect/>
          <a:stretch/>
        </p:blipFill>
        <p:spPr>
          <a:xfrm>
            <a:off x="2" y="0"/>
            <a:ext cx="12191997" cy="5975349"/>
          </a:xfrm>
          <a:prstGeom prst="rect">
            <a:avLst/>
          </a:prstGeom>
        </p:spPr>
      </p:pic>
      <p:sp>
        <p:nvSpPr>
          <p:cNvPr id="4099" name="Rectangle 3"/>
          <p:cNvSpPr>
            <a:spLocks noGrp="1" noChangeArrowheads="1"/>
          </p:cNvSpPr>
          <p:nvPr>
            <p:ph type="ctrTitle"/>
          </p:nvPr>
        </p:nvSpPr>
        <p:spPr>
          <a:xfrm>
            <a:off x="2035962" y="764123"/>
            <a:ext cx="9724668" cy="1080120"/>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7" name="Espace réservé du texte 6"/>
          <p:cNvSpPr>
            <a:spLocks noGrp="1"/>
          </p:cNvSpPr>
          <p:nvPr>
            <p:ph type="body" sz="quarter" idx="11"/>
          </p:nvPr>
        </p:nvSpPr>
        <p:spPr>
          <a:xfrm>
            <a:off x="2035502" y="1952715"/>
            <a:ext cx="9724705" cy="720725"/>
          </a:xfrm>
        </p:spPr>
        <p:txBody>
          <a:bodyPr/>
          <a:lstStyle>
            <a:lvl1pPr marL="0" indent="0">
              <a:spcBef>
                <a:spcPts val="667"/>
              </a:spcBef>
              <a:buNone/>
              <a:defRPr sz="2400">
                <a:solidFill>
                  <a:srgbClr val="FFFFFF"/>
                </a:solidFill>
                <a:latin typeface="Arial Narrow" charset="0"/>
                <a:ea typeface="Arial Narrow" charset="0"/>
                <a:cs typeface="Arial Narrow" charset="0"/>
              </a:defRPr>
            </a:lvl1pPr>
          </a:lstStyle>
          <a:p>
            <a:pPr lvl="0"/>
            <a:r>
              <a:rPr lang="fr-CA"/>
              <a:t>Cliquez pour modifier les styles du texte du masque</a:t>
            </a:r>
          </a:p>
        </p:txBody>
      </p:sp>
      <p:sp>
        <p:nvSpPr>
          <p:cNvPr id="6" name="ZoneTexte 5"/>
          <p:cNvSpPr txBox="1"/>
          <p:nvPr/>
        </p:nvSpPr>
        <p:spPr>
          <a:xfrm>
            <a:off x="335360" y="6021288"/>
            <a:ext cx="2304256" cy="579518"/>
          </a:xfrm>
          <a:prstGeom prst="rect">
            <a:avLst/>
          </a:prstGeom>
          <a:noFill/>
        </p:spPr>
        <p:txBody>
          <a:bodyPr wrap="square" lIns="0" rIns="0" bIns="0" rtlCol="0">
            <a:spAutoFit/>
          </a:bodyPr>
          <a:lstStyle/>
          <a:p>
            <a:pPr algn="l"/>
            <a:r>
              <a:rPr lang="fr-FR" sz="1733">
                <a:solidFill>
                  <a:srgbClr val="FFFFFF"/>
                </a:solidFill>
                <a:latin typeface="Arial Narrow" charset="0"/>
                <a:ea typeface="Arial Narrow" charset="0"/>
                <a:cs typeface="Arial Narrow" charset="0"/>
              </a:rPr>
              <a:t>NOM DE</a:t>
            </a:r>
            <a:br>
              <a:rPr lang="fr-FR" sz="1733">
                <a:solidFill>
                  <a:srgbClr val="FFFFFF"/>
                </a:solidFill>
                <a:latin typeface="Arial Narrow" charset="0"/>
                <a:ea typeface="Arial Narrow" charset="0"/>
                <a:cs typeface="Arial Narrow" charset="0"/>
              </a:rPr>
            </a:br>
            <a:r>
              <a:rPr lang="fr-FR" sz="1733">
                <a:solidFill>
                  <a:srgbClr val="FFFFFF"/>
                </a:solidFill>
                <a:latin typeface="Arial Narrow" charset="0"/>
                <a:ea typeface="Arial Narrow" charset="0"/>
                <a:cs typeface="Arial Narrow" charset="0"/>
              </a:rPr>
              <a:t>LA FACULTÉ</a:t>
            </a:r>
          </a:p>
        </p:txBody>
      </p:sp>
      <p:sp>
        <p:nvSpPr>
          <p:cNvPr id="8" name="Espace réservé de l’image 15">
            <a:extLst>
              <a:ext uri="{FF2B5EF4-FFF2-40B4-BE49-F238E27FC236}">
                <a16:creationId xmlns:a16="http://schemas.microsoft.com/office/drawing/2014/main" id="{71D2EFEB-EA39-B045-A2BA-B94388967196}"/>
              </a:ext>
            </a:extLst>
          </p:cNvPr>
          <p:cNvSpPr>
            <a:spLocks noGrp="1"/>
          </p:cNvSpPr>
          <p:nvPr>
            <p:ph type="pic" sz="quarter" idx="13"/>
          </p:nvPr>
        </p:nvSpPr>
        <p:spPr>
          <a:xfrm>
            <a:off x="7461" y="4428935"/>
            <a:ext cx="1779364" cy="1546415"/>
          </a:xfrm>
          <a:noFill/>
        </p:spPr>
        <p:txBody>
          <a:bodyPr/>
          <a:lstStyle/>
          <a:p>
            <a:r>
              <a:rPr lang="fr-CA"/>
              <a:t>Cliquez sur l'icône pour ajouter une image</a:t>
            </a:r>
            <a:endParaRPr lang="fr-FR"/>
          </a:p>
        </p:txBody>
      </p:sp>
      <p:sp>
        <p:nvSpPr>
          <p:cNvPr id="10" name="Espace réservé de l’image 15">
            <a:extLst>
              <a:ext uri="{FF2B5EF4-FFF2-40B4-BE49-F238E27FC236}">
                <a16:creationId xmlns:a16="http://schemas.microsoft.com/office/drawing/2014/main" id="{F974A666-B062-D640-81E4-684D6C446BED}"/>
              </a:ext>
            </a:extLst>
          </p:cNvPr>
          <p:cNvSpPr>
            <a:spLocks noGrp="1"/>
          </p:cNvSpPr>
          <p:nvPr>
            <p:ph type="pic" sz="quarter" idx="14"/>
          </p:nvPr>
        </p:nvSpPr>
        <p:spPr>
          <a:xfrm>
            <a:off x="7461" y="2671886"/>
            <a:ext cx="1779364" cy="1546415"/>
          </a:xfrm>
          <a:noFill/>
        </p:spPr>
        <p:txBody>
          <a:bodyPr/>
          <a:lstStyle/>
          <a:p>
            <a:r>
              <a:rPr lang="fr-CA"/>
              <a:t>Cliquez sur l'icône pour ajouter une image</a:t>
            </a:r>
            <a:endParaRPr lang="fr-FR"/>
          </a:p>
        </p:txBody>
      </p:sp>
      <p:sp>
        <p:nvSpPr>
          <p:cNvPr id="11" name="Espace réservé de l’image 13">
            <a:extLst>
              <a:ext uri="{FF2B5EF4-FFF2-40B4-BE49-F238E27FC236}">
                <a16:creationId xmlns:a16="http://schemas.microsoft.com/office/drawing/2014/main" id="{06EC5FAE-DC26-2946-B49E-4B9AA2163FDC}"/>
              </a:ext>
            </a:extLst>
          </p:cNvPr>
          <p:cNvSpPr>
            <a:spLocks noGrp="1"/>
          </p:cNvSpPr>
          <p:nvPr>
            <p:ph type="pic" sz="quarter" idx="12"/>
          </p:nvPr>
        </p:nvSpPr>
        <p:spPr>
          <a:xfrm>
            <a:off x="2035962" y="3751931"/>
            <a:ext cx="3072341" cy="2223419"/>
          </a:xfrm>
          <a:noFill/>
        </p:spPr>
        <p:txBody>
          <a:bodyPr/>
          <a:lstStyle/>
          <a:p>
            <a:r>
              <a:rPr lang="fr-CA"/>
              <a:t>Cliquez sur l'icône pour ajouter une image</a:t>
            </a:r>
            <a:endParaRPr lang="fr-FR"/>
          </a:p>
        </p:txBody>
      </p:sp>
      <p:sp>
        <p:nvSpPr>
          <p:cNvPr id="13" name="ZoneTexte 12">
            <a:extLst>
              <a:ext uri="{FF2B5EF4-FFF2-40B4-BE49-F238E27FC236}">
                <a16:creationId xmlns:a16="http://schemas.microsoft.com/office/drawing/2014/main" id="{99C23E61-744B-0644-8B11-3FE08B60FED1}"/>
              </a:ext>
            </a:extLst>
          </p:cNvPr>
          <p:cNvSpPr txBox="1"/>
          <p:nvPr/>
        </p:nvSpPr>
        <p:spPr>
          <a:xfrm>
            <a:off x="23934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2AA7759D-75D1-9D87-766C-762E9FD7D1AC}"/>
              </a:ext>
            </a:extLst>
          </p:cNvPr>
          <p:cNvSpPr>
            <a:spLocks noGrp="1"/>
          </p:cNvSpPr>
          <p:nvPr>
            <p:ph type="sldNum" sz="quarter" idx="15"/>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1840784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apo photo">
    <p:spTree>
      <p:nvGrpSpPr>
        <p:cNvPr id="1" name=""/>
        <p:cNvGrpSpPr/>
        <p:nvPr/>
      </p:nvGrpSpPr>
      <p:grpSpPr>
        <a:xfrm>
          <a:off x="0" y="0"/>
          <a:ext cx="0" cy="0"/>
          <a:chOff x="0" y="0"/>
          <a:chExt cx="0" cy="0"/>
        </a:xfrm>
      </p:grpSpPr>
      <p:sp>
        <p:nvSpPr>
          <p:cNvPr id="11" name="Espace réservé de l’image 13">
            <a:extLst>
              <a:ext uri="{FF2B5EF4-FFF2-40B4-BE49-F238E27FC236}">
                <a16:creationId xmlns:a16="http://schemas.microsoft.com/office/drawing/2014/main" id="{06EC5FAE-DC26-2946-B49E-4B9AA2163FDC}"/>
              </a:ext>
            </a:extLst>
          </p:cNvPr>
          <p:cNvSpPr>
            <a:spLocks noGrp="1"/>
          </p:cNvSpPr>
          <p:nvPr>
            <p:ph type="pic" sz="quarter" idx="12"/>
          </p:nvPr>
        </p:nvSpPr>
        <p:spPr>
          <a:xfrm>
            <a:off x="0" y="0"/>
            <a:ext cx="12192000" cy="6858000"/>
          </a:xfrm>
          <a:noFill/>
        </p:spPr>
        <p:txBody>
          <a:bodyPr/>
          <a:lstStyle/>
          <a:p>
            <a:r>
              <a:rPr lang="fr-CA"/>
              <a:t>Cliquez sur l'icône pour ajouter une image</a:t>
            </a:r>
            <a:endParaRPr lang="fr-FR"/>
          </a:p>
        </p:txBody>
      </p:sp>
      <p:sp>
        <p:nvSpPr>
          <p:cNvPr id="6" name="ZoneTexte 5"/>
          <p:cNvSpPr txBox="1"/>
          <p:nvPr/>
        </p:nvSpPr>
        <p:spPr>
          <a:xfrm>
            <a:off x="335360" y="6021288"/>
            <a:ext cx="2304256" cy="579518"/>
          </a:xfrm>
          <a:prstGeom prst="rect">
            <a:avLst/>
          </a:prstGeom>
          <a:noFill/>
        </p:spPr>
        <p:txBody>
          <a:bodyPr wrap="square" lIns="0" rIns="0" bIns="0" rtlCol="0">
            <a:spAutoFit/>
          </a:bodyPr>
          <a:lstStyle/>
          <a:p>
            <a:pPr algn="l"/>
            <a:r>
              <a:rPr lang="fr-FR" sz="1733">
                <a:solidFill>
                  <a:srgbClr val="FFFFFF"/>
                </a:solidFill>
                <a:latin typeface="Arial Narrow" charset="0"/>
                <a:ea typeface="Arial Narrow" charset="0"/>
                <a:cs typeface="Arial Narrow" charset="0"/>
              </a:rPr>
              <a:t>NOM DE</a:t>
            </a:r>
            <a:br>
              <a:rPr lang="fr-FR" sz="1733">
                <a:solidFill>
                  <a:srgbClr val="FFFFFF"/>
                </a:solidFill>
                <a:latin typeface="Arial Narrow" charset="0"/>
                <a:ea typeface="Arial Narrow" charset="0"/>
                <a:cs typeface="Arial Narrow" charset="0"/>
              </a:rPr>
            </a:br>
            <a:r>
              <a:rPr lang="fr-FR" sz="1733">
                <a:solidFill>
                  <a:srgbClr val="FFFFFF"/>
                </a:solidFill>
                <a:latin typeface="Arial Narrow" charset="0"/>
                <a:ea typeface="Arial Narrow" charset="0"/>
                <a:cs typeface="Arial Narrow" charset="0"/>
              </a:rPr>
              <a:t>LA FACULTÉ</a:t>
            </a:r>
          </a:p>
        </p:txBody>
      </p:sp>
      <p:sp>
        <p:nvSpPr>
          <p:cNvPr id="2" name="Rectangle 1">
            <a:extLst>
              <a:ext uri="{FF2B5EF4-FFF2-40B4-BE49-F238E27FC236}">
                <a16:creationId xmlns:a16="http://schemas.microsoft.com/office/drawing/2014/main" id="{1B25C298-0721-F847-BAFC-1EFC2F373F6D}"/>
              </a:ext>
            </a:extLst>
          </p:cNvPr>
          <p:cNvSpPr/>
          <p:nvPr/>
        </p:nvSpPr>
        <p:spPr bwMode="auto">
          <a:xfrm>
            <a:off x="10032437" y="6021288"/>
            <a:ext cx="2016224" cy="672075"/>
          </a:xfrm>
          <a:prstGeom prst="rect">
            <a:avLst/>
          </a:prstGeom>
          <a:solidFill>
            <a:srgbClr val="FFFFF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70" rtl="0" eaLnBrk="0" fontAlgn="base" latinLnBrk="0" hangingPunct="0">
              <a:lnSpc>
                <a:spcPct val="100000"/>
              </a:lnSpc>
              <a:spcBef>
                <a:spcPct val="0"/>
              </a:spcBef>
              <a:spcAft>
                <a:spcPct val="0"/>
              </a:spcAft>
              <a:buClrTx/>
              <a:buSzTx/>
              <a:buFontTx/>
              <a:buNone/>
              <a:tabLst/>
            </a:pPr>
            <a:endParaRPr kumimoji="0" lang="fr-FR" sz="32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099" name="Rectangle 3"/>
          <p:cNvSpPr>
            <a:spLocks noGrp="1" noChangeArrowheads="1"/>
          </p:cNvSpPr>
          <p:nvPr>
            <p:ph type="ctrTitle"/>
          </p:nvPr>
        </p:nvSpPr>
        <p:spPr>
          <a:xfrm>
            <a:off x="1" y="2888940"/>
            <a:ext cx="12191999" cy="1080120"/>
          </a:xfrm>
        </p:spPr>
        <p:txBody>
          <a:bodyPr anchor="ctr" anchorCtr="0"/>
          <a:lstStyle>
            <a:lvl1pPr algn="ctr">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3" name="Espace réservé du numéro de diapositive 2">
            <a:extLst>
              <a:ext uri="{FF2B5EF4-FFF2-40B4-BE49-F238E27FC236}">
                <a16:creationId xmlns:a16="http://schemas.microsoft.com/office/drawing/2014/main" id="{8FF94ECD-EB55-1AD9-E386-63A465A75391}"/>
              </a:ext>
            </a:extLst>
          </p:cNvPr>
          <p:cNvSpPr>
            <a:spLocks noGrp="1"/>
          </p:cNvSpPr>
          <p:nvPr>
            <p:ph type="sldNum" sz="quarter" idx="13"/>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8634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apo Texture 1">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11A052E-39FD-D748-8BD2-0F8C49CC432C}"/>
              </a:ext>
            </a:extLst>
          </p:cNvPr>
          <p:cNvPicPr>
            <a:picLocks noChangeAspect="1"/>
          </p:cNvPicPr>
          <p:nvPr/>
        </p:nvPicPr>
        <p:blipFill>
          <a:blip r:embed="rId2"/>
          <a:srcRect/>
          <a:stretch/>
        </p:blipFill>
        <p:spPr>
          <a:xfrm>
            <a:off x="0" y="0"/>
            <a:ext cx="12192000" cy="6858000"/>
          </a:xfrm>
          <a:prstGeom prst="rect">
            <a:avLst/>
          </a:prstGeom>
        </p:spPr>
      </p:pic>
      <p:sp>
        <p:nvSpPr>
          <p:cNvPr id="3" name="Rectangle 3">
            <a:extLst>
              <a:ext uri="{FF2B5EF4-FFF2-40B4-BE49-F238E27FC236}">
                <a16:creationId xmlns:a16="http://schemas.microsoft.com/office/drawing/2014/main" id="{EB1F931D-EF30-3C46-AC7E-A2FC3396CB5D}"/>
              </a:ext>
            </a:extLst>
          </p:cNvPr>
          <p:cNvSpPr>
            <a:spLocks noGrp="1" noChangeArrowheads="1"/>
          </p:cNvSpPr>
          <p:nvPr>
            <p:ph type="ctrTitle"/>
          </p:nvPr>
        </p:nvSpPr>
        <p:spPr>
          <a:xfrm>
            <a:off x="1103447" y="2888940"/>
            <a:ext cx="9985109" cy="1080120"/>
          </a:xfrm>
        </p:spPr>
        <p:txBody>
          <a:bodyPr anchor="ctr" anchorCtr="0"/>
          <a:lstStyle>
            <a:lvl1pPr algn="ctr">
              <a:defRPr sz="5333" b="1" i="0">
                <a:solidFill>
                  <a:srgbClr val="FFFFFF"/>
                </a:solidFill>
                <a:latin typeface="Arial Narrow"/>
                <a:cs typeface="Arial Narrow"/>
              </a:defRPr>
            </a:lvl1pPr>
          </a:lstStyle>
          <a:p>
            <a:pPr lvl="0"/>
            <a:r>
              <a:rPr lang="fr-CA" noProof="0"/>
              <a:t>Modifier le style du titre</a:t>
            </a:r>
            <a:endParaRPr lang="fr-FR" noProof="0"/>
          </a:p>
        </p:txBody>
      </p:sp>
    </p:spTree>
    <p:extLst>
      <p:ext uri="{BB962C8B-B14F-4D97-AF65-F5344CB8AC3E}">
        <p14:creationId xmlns:p14="http://schemas.microsoft.com/office/powerpoint/2010/main" val="3602729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po Texture 2">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11A052E-39FD-D748-8BD2-0F8C49CC432C}"/>
              </a:ext>
            </a:extLst>
          </p:cNvPr>
          <p:cNvPicPr>
            <a:picLocks noChangeAspect="1"/>
          </p:cNvPicPr>
          <p:nvPr/>
        </p:nvPicPr>
        <p:blipFill>
          <a:blip r:embed="rId2"/>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D5DA325-F112-BF4E-8D08-A779F395D6D5}"/>
              </a:ext>
            </a:extLst>
          </p:cNvPr>
          <p:cNvSpPr>
            <a:spLocks noGrp="1" noChangeArrowheads="1"/>
          </p:cNvSpPr>
          <p:nvPr>
            <p:ph type="ctrTitle"/>
          </p:nvPr>
        </p:nvSpPr>
        <p:spPr>
          <a:xfrm>
            <a:off x="4655839" y="2888940"/>
            <a:ext cx="6432716" cy="1080120"/>
          </a:xfrm>
        </p:spPr>
        <p:txBody>
          <a:bodyPr anchor="ctr" anchorCtr="0"/>
          <a:lstStyle>
            <a:lvl1pPr algn="l">
              <a:defRPr sz="5333" b="1" i="0">
                <a:solidFill>
                  <a:schemeClr val="tx2"/>
                </a:solidFill>
                <a:latin typeface="Arial Narrow"/>
                <a:cs typeface="Arial Narrow"/>
              </a:defRPr>
            </a:lvl1pPr>
          </a:lstStyle>
          <a:p>
            <a:pPr lvl="0"/>
            <a:r>
              <a:rPr lang="fr-CA" noProof="0"/>
              <a:t>Modifier le style du titre</a:t>
            </a:r>
            <a:endParaRPr lang="fr-FR" noProof="0"/>
          </a:p>
        </p:txBody>
      </p:sp>
    </p:spTree>
    <p:extLst>
      <p:ext uri="{BB962C8B-B14F-4D97-AF65-F5344CB8AC3E}">
        <p14:creationId xmlns:p14="http://schemas.microsoft.com/office/powerpoint/2010/main" val="1519625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apo Section">
    <p:spTree>
      <p:nvGrpSpPr>
        <p:cNvPr id="1" name=""/>
        <p:cNvGrpSpPr/>
        <p:nvPr/>
      </p:nvGrpSpPr>
      <p:grpSpPr>
        <a:xfrm>
          <a:off x="0" y="0"/>
          <a:ext cx="0" cy="0"/>
          <a:chOff x="0" y="0"/>
          <a:chExt cx="0" cy="0"/>
        </a:xfrm>
      </p:grpSpPr>
      <p:sp>
        <p:nvSpPr>
          <p:cNvPr id="9" name="Rectangle 8"/>
          <p:cNvSpPr/>
          <p:nvPr/>
        </p:nvSpPr>
        <p:spPr bwMode="auto">
          <a:xfrm>
            <a:off x="0" y="0"/>
            <a:ext cx="12192000" cy="836712"/>
          </a:xfrm>
          <a:prstGeom prst="rect">
            <a:avLst/>
          </a:prstGeom>
          <a:solidFill>
            <a:srgbClr val="FFFFF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70" rtl="0" eaLnBrk="0" fontAlgn="base" latinLnBrk="0" hangingPunct="0">
              <a:lnSpc>
                <a:spcPct val="100000"/>
              </a:lnSpc>
              <a:spcBef>
                <a:spcPct val="0"/>
              </a:spcBef>
              <a:spcAft>
                <a:spcPct val="0"/>
              </a:spcAft>
              <a:buClrTx/>
              <a:buSzTx/>
              <a:buFontTx/>
              <a:buNone/>
              <a:tabLst/>
            </a:pPr>
            <a:endParaRPr kumimoji="0" lang="fr-FR" sz="32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099" name="Rectangle 3"/>
          <p:cNvSpPr>
            <a:spLocks noGrp="1" noChangeArrowheads="1"/>
          </p:cNvSpPr>
          <p:nvPr>
            <p:ph type="ctrTitle"/>
          </p:nvPr>
        </p:nvSpPr>
        <p:spPr>
          <a:xfrm>
            <a:off x="3215680" y="740702"/>
            <a:ext cx="8544949" cy="2074269"/>
          </a:xfrm>
        </p:spPr>
        <p:txBody>
          <a:bodyPr/>
          <a:lstStyle>
            <a:lvl1pPr algn="l">
              <a:defRPr sz="5333" b="1" i="0">
                <a:solidFill>
                  <a:schemeClr val="tx2"/>
                </a:solidFill>
                <a:latin typeface="Arial Narrow"/>
                <a:cs typeface="Arial Narrow"/>
              </a:defRPr>
            </a:lvl1pPr>
          </a:lstStyle>
          <a:p>
            <a:pPr lvl="0"/>
            <a:r>
              <a:rPr lang="fr-CA" noProof="0"/>
              <a:t>Modifier le style du titre</a:t>
            </a:r>
            <a:endParaRPr lang="fr-FR" noProof="0"/>
          </a:p>
        </p:txBody>
      </p:sp>
      <p:sp>
        <p:nvSpPr>
          <p:cNvPr id="7" name="Espace réservé du texte 6"/>
          <p:cNvSpPr>
            <a:spLocks noGrp="1"/>
          </p:cNvSpPr>
          <p:nvPr>
            <p:ph type="body" sz="quarter" idx="11"/>
          </p:nvPr>
        </p:nvSpPr>
        <p:spPr>
          <a:xfrm>
            <a:off x="3215225" y="3068638"/>
            <a:ext cx="8544983" cy="720725"/>
          </a:xfrm>
        </p:spPr>
        <p:txBody>
          <a:bodyPr/>
          <a:lstStyle>
            <a:lvl1pPr marL="0" indent="0">
              <a:spcBef>
                <a:spcPts val="667"/>
              </a:spcBef>
              <a:buNone/>
              <a:defRPr sz="2400">
                <a:latin typeface="Arial Narrow" charset="0"/>
                <a:ea typeface="Arial Narrow" charset="0"/>
                <a:cs typeface="Arial Narrow" charset="0"/>
              </a:defRPr>
            </a:lvl1pPr>
          </a:lstStyle>
          <a:p>
            <a:pPr lvl="0"/>
            <a:r>
              <a:rPr lang="fr-CA"/>
              <a:t>Cliquez pour modifier les styles du texte du masque</a:t>
            </a:r>
          </a:p>
        </p:txBody>
      </p:sp>
      <p:sp>
        <p:nvSpPr>
          <p:cNvPr id="6" name="ZoneTexte 5"/>
          <p:cNvSpPr txBox="1"/>
          <p:nvPr/>
        </p:nvSpPr>
        <p:spPr>
          <a:xfrm>
            <a:off x="335360" y="6021288"/>
            <a:ext cx="2304256" cy="579518"/>
          </a:xfrm>
          <a:prstGeom prst="rect">
            <a:avLst/>
          </a:prstGeom>
          <a:noFill/>
        </p:spPr>
        <p:txBody>
          <a:bodyPr wrap="square" lIns="0" rIns="0" bIns="0" rtlCol="0">
            <a:spAutoFit/>
          </a:bodyPr>
          <a:lstStyle/>
          <a:p>
            <a:pPr algn="l"/>
            <a:r>
              <a:rPr lang="fr-FR" sz="1733">
                <a:solidFill>
                  <a:srgbClr val="FFFFFF"/>
                </a:solidFill>
                <a:latin typeface="Arial Narrow" charset="0"/>
                <a:ea typeface="Arial Narrow" charset="0"/>
                <a:cs typeface="Arial Narrow" charset="0"/>
              </a:rPr>
              <a:t>NOM DE</a:t>
            </a:r>
            <a:br>
              <a:rPr lang="fr-FR" sz="1733">
                <a:solidFill>
                  <a:srgbClr val="FFFFFF"/>
                </a:solidFill>
                <a:latin typeface="Arial Narrow" charset="0"/>
                <a:ea typeface="Arial Narrow" charset="0"/>
                <a:cs typeface="Arial Narrow" charset="0"/>
              </a:rPr>
            </a:br>
            <a:r>
              <a:rPr lang="fr-FR" sz="1733">
                <a:solidFill>
                  <a:srgbClr val="FFFFFF"/>
                </a:solidFill>
                <a:latin typeface="Arial Narrow" charset="0"/>
                <a:ea typeface="Arial Narrow" charset="0"/>
                <a:cs typeface="Arial Narrow" charset="0"/>
              </a:rPr>
              <a:t>LA FACULTÉ</a:t>
            </a:r>
          </a:p>
        </p:txBody>
      </p:sp>
      <p:pic>
        <p:nvPicPr>
          <p:cNvPr id="3" name="Image 2">
            <a:extLst>
              <a:ext uri="{FF2B5EF4-FFF2-40B4-BE49-F238E27FC236}">
                <a16:creationId xmlns:a16="http://schemas.microsoft.com/office/drawing/2014/main" id="{C64B5F9D-4995-D744-8E89-0E8851C4DE0F}"/>
              </a:ext>
            </a:extLst>
          </p:cNvPr>
          <p:cNvPicPr>
            <a:picLocks noChangeAspect="1"/>
          </p:cNvPicPr>
          <p:nvPr/>
        </p:nvPicPr>
        <p:blipFill>
          <a:blip r:embed="rId2"/>
          <a:srcRect/>
          <a:stretch/>
        </p:blipFill>
        <p:spPr>
          <a:xfrm>
            <a:off x="0" y="0"/>
            <a:ext cx="2825749" cy="6858000"/>
          </a:xfrm>
          <a:prstGeom prst="rect">
            <a:avLst/>
          </a:prstGeom>
        </p:spPr>
      </p:pic>
      <p:sp>
        <p:nvSpPr>
          <p:cNvPr id="10" name="Espace réservé de l’image 13">
            <a:extLst>
              <a:ext uri="{FF2B5EF4-FFF2-40B4-BE49-F238E27FC236}">
                <a16:creationId xmlns:a16="http://schemas.microsoft.com/office/drawing/2014/main" id="{9BA42078-9637-5940-AD93-D4F935A2E177}"/>
              </a:ext>
            </a:extLst>
          </p:cNvPr>
          <p:cNvSpPr>
            <a:spLocks noGrp="1"/>
          </p:cNvSpPr>
          <p:nvPr>
            <p:ph type="pic" sz="quarter" idx="12"/>
          </p:nvPr>
        </p:nvSpPr>
        <p:spPr>
          <a:xfrm>
            <a:off x="-1" y="0"/>
            <a:ext cx="2825751" cy="2074269"/>
          </a:xfrm>
          <a:noFill/>
        </p:spPr>
        <p:txBody>
          <a:bodyPr/>
          <a:lstStyle/>
          <a:p>
            <a:r>
              <a:rPr lang="fr-CA"/>
              <a:t>Cliquez sur l'icône pour ajouter une image</a:t>
            </a:r>
            <a:endParaRPr lang="fr-FR"/>
          </a:p>
        </p:txBody>
      </p:sp>
      <p:sp>
        <p:nvSpPr>
          <p:cNvPr id="11" name="ZoneTexte 10">
            <a:extLst>
              <a:ext uri="{FF2B5EF4-FFF2-40B4-BE49-F238E27FC236}">
                <a16:creationId xmlns:a16="http://schemas.microsoft.com/office/drawing/2014/main" id="{88F38AA4-658D-6C48-822D-83E9A44CBAE1}"/>
              </a:ext>
            </a:extLst>
          </p:cNvPr>
          <p:cNvSpPr txBox="1"/>
          <p:nvPr/>
        </p:nvSpPr>
        <p:spPr>
          <a:xfrm>
            <a:off x="239349" y="6072388"/>
            <a:ext cx="2400267" cy="579518"/>
          </a:xfrm>
          <a:prstGeom prst="rect">
            <a:avLst/>
          </a:prstGeom>
          <a:noFill/>
        </p:spPr>
        <p:txBody>
          <a:bodyPr wrap="square" lIns="0" rIns="0" bIns="0" rtlCol="0" anchor="b" anchorCtr="0">
            <a:spAutoFit/>
          </a:bodyPr>
          <a:lstStyle/>
          <a:p>
            <a:pPr algn="l"/>
            <a:r>
              <a:rPr lang="fr-FR" sz="1733">
                <a:solidFill>
                  <a:srgbClr val="FFFFFF"/>
                </a:solidFill>
                <a:latin typeface="Arial Narrow" charset="0"/>
                <a:ea typeface="Arial Narrow" charset="0"/>
                <a:cs typeface="Arial Narrow" charset="0"/>
              </a:rPr>
              <a:t>NOM DE L’UNITÉ (à changer dans le masque)</a:t>
            </a:r>
          </a:p>
        </p:txBody>
      </p:sp>
      <p:sp>
        <p:nvSpPr>
          <p:cNvPr id="2" name="Espace réservé du numéro de diapositive 1">
            <a:extLst>
              <a:ext uri="{FF2B5EF4-FFF2-40B4-BE49-F238E27FC236}">
                <a16:creationId xmlns:a16="http://schemas.microsoft.com/office/drawing/2014/main" id="{E005B221-D236-5474-1F10-EE21AAC3DC57}"/>
              </a:ext>
            </a:extLst>
          </p:cNvPr>
          <p:cNvSpPr>
            <a:spLocks noGrp="1"/>
          </p:cNvSpPr>
          <p:nvPr>
            <p:ph type="sldNum" sz="quarter" idx="13"/>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684283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623392" y="850720"/>
            <a:ext cx="11329259" cy="685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Cliquez et modifiez le titre</a:t>
            </a:r>
          </a:p>
        </p:txBody>
      </p:sp>
      <p:sp>
        <p:nvSpPr>
          <p:cNvPr id="1028" name="Espace réservé du texte 1"/>
          <p:cNvSpPr>
            <a:spLocks noGrp="1"/>
          </p:cNvSpPr>
          <p:nvPr>
            <p:ph type="body" idx="1"/>
          </p:nvPr>
        </p:nvSpPr>
        <p:spPr bwMode="auto">
          <a:xfrm>
            <a:off x="623392" y="1610290"/>
            <a:ext cx="11329259" cy="431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9" name="ZoneTexte 8"/>
          <p:cNvSpPr txBox="1"/>
          <p:nvPr/>
        </p:nvSpPr>
        <p:spPr>
          <a:xfrm>
            <a:off x="6960096" y="190897"/>
            <a:ext cx="4896115" cy="359009"/>
          </a:xfrm>
          <a:prstGeom prst="rect">
            <a:avLst/>
          </a:prstGeom>
          <a:noFill/>
        </p:spPr>
        <p:txBody>
          <a:bodyPr wrap="square" lIns="0" rIns="0" rtlCol="0">
            <a:spAutoFit/>
          </a:bodyPr>
          <a:lstStyle/>
          <a:p>
            <a:pPr algn="r"/>
            <a:r>
              <a:rPr lang="fr-FR" sz="1733">
                <a:solidFill>
                  <a:srgbClr val="FFFFFF"/>
                </a:solidFill>
                <a:latin typeface="Arial Narrow" charset="0"/>
                <a:ea typeface="Arial Narrow" charset="0"/>
                <a:cs typeface="Arial Narrow" charset="0"/>
              </a:rPr>
              <a:t>NOM DE LA FACULTÉ</a:t>
            </a:r>
            <a:r>
              <a:rPr lang="fr-FR" sz="1733" baseline="0">
                <a:solidFill>
                  <a:srgbClr val="FFFFFF"/>
                </a:solidFill>
                <a:latin typeface="Arial Narrow" charset="0"/>
                <a:ea typeface="Arial Narrow" charset="0"/>
                <a:cs typeface="Arial Narrow" charset="0"/>
              </a:rPr>
              <a:t> ICI</a:t>
            </a:r>
            <a:endParaRPr lang="fr-FR" sz="1733">
              <a:solidFill>
                <a:srgbClr val="FFFFFF"/>
              </a:solidFill>
              <a:latin typeface="Arial Narrow" charset="0"/>
              <a:ea typeface="Arial Narrow" charset="0"/>
              <a:cs typeface="Arial Narrow" charset="0"/>
            </a:endParaRPr>
          </a:p>
        </p:txBody>
      </p:sp>
      <p:sp>
        <p:nvSpPr>
          <p:cNvPr id="11" name="ZoneTexte 10">
            <a:extLst>
              <a:ext uri="{FF2B5EF4-FFF2-40B4-BE49-F238E27FC236}">
                <a16:creationId xmlns:a16="http://schemas.microsoft.com/office/drawing/2014/main" id="{5F7562BE-E2F0-F749-B216-CBBC35892616}"/>
              </a:ext>
            </a:extLst>
          </p:cNvPr>
          <p:cNvSpPr txBox="1"/>
          <p:nvPr/>
        </p:nvSpPr>
        <p:spPr>
          <a:xfrm>
            <a:off x="6960096" y="190897"/>
            <a:ext cx="4896115" cy="359009"/>
          </a:xfrm>
          <a:prstGeom prst="rect">
            <a:avLst/>
          </a:prstGeom>
          <a:noFill/>
        </p:spPr>
        <p:txBody>
          <a:bodyPr wrap="square" lIns="0" rIns="0" rtlCol="0">
            <a:spAutoFit/>
          </a:bodyPr>
          <a:lstStyle/>
          <a:p>
            <a:pPr algn="r"/>
            <a:r>
              <a:rPr lang="fr-FR" sz="1733">
                <a:solidFill>
                  <a:srgbClr val="FFFFFF"/>
                </a:solidFill>
                <a:latin typeface="Arial Narrow" charset="0"/>
                <a:ea typeface="Arial Narrow" charset="0"/>
                <a:cs typeface="Arial Narrow" charset="0"/>
              </a:rPr>
              <a:t>NOM DE LA FACULTÉ</a:t>
            </a:r>
            <a:r>
              <a:rPr lang="fr-FR" sz="1733" baseline="0">
                <a:solidFill>
                  <a:srgbClr val="FFFFFF"/>
                </a:solidFill>
                <a:latin typeface="Arial Narrow" charset="0"/>
                <a:ea typeface="Arial Narrow" charset="0"/>
                <a:cs typeface="Arial Narrow" charset="0"/>
              </a:rPr>
              <a:t> ICI</a:t>
            </a:r>
            <a:endParaRPr lang="fr-FR" sz="1733">
              <a:solidFill>
                <a:srgbClr val="FFFFFF"/>
              </a:solidFill>
              <a:latin typeface="Arial Narrow" charset="0"/>
              <a:ea typeface="Arial Narrow" charset="0"/>
              <a:cs typeface="Arial Narrow" charset="0"/>
            </a:endParaRPr>
          </a:p>
        </p:txBody>
      </p:sp>
      <p:pic>
        <p:nvPicPr>
          <p:cNvPr id="12" name="Image 11">
            <a:extLst>
              <a:ext uri="{FF2B5EF4-FFF2-40B4-BE49-F238E27FC236}">
                <a16:creationId xmlns:a16="http://schemas.microsoft.com/office/drawing/2014/main" id="{9FCA06AE-901C-FF4C-83AF-128695F04997}"/>
              </a:ext>
            </a:extLst>
          </p:cNvPr>
          <p:cNvPicPr>
            <a:picLocks noChangeAspect="1"/>
          </p:cNvPicPr>
          <p:nvPr/>
        </p:nvPicPr>
        <p:blipFill>
          <a:blip r:embed="rId15"/>
          <a:srcRect/>
          <a:stretch/>
        </p:blipFill>
        <p:spPr>
          <a:xfrm>
            <a:off x="10224459" y="6210249"/>
            <a:ext cx="1760757" cy="404473"/>
          </a:xfrm>
          <a:prstGeom prst="rect">
            <a:avLst/>
          </a:prstGeom>
        </p:spPr>
      </p:pic>
      <p:pic>
        <p:nvPicPr>
          <p:cNvPr id="3" name="Image 2">
            <a:extLst>
              <a:ext uri="{FF2B5EF4-FFF2-40B4-BE49-F238E27FC236}">
                <a16:creationId xmlns:a16="http://schemas.microsoft.com/office/drawing/2014/main" id="{0378AC47-50F7-FB49-B5A2-3EE46B51E6F4}"/>
              </a:ext>
            </a:extLst>
          </p:cNvPr>
          <p:cNvPicPr>
            <a:picLocks noChangeAspect="1"/>
          </p:cNvPicPr>
          <p:nvPr/>
        </p:nvPicPr>
        <p:blipFill>
          <a:blip r:embed="rId16"/>
          <a:srcRect/>
          <a:stretch/>
        </p:blipFill>
        <p:spPr>
          <a:xfrm>
            <a:off x="6" y="1"/>
            <a:ext cx="12191985" cy="603249"/>
          </a:xfrm>
          <a:prstGeom prst="rect">
            <a:avLst/>
          </a:prstGeom>
        </p:spPr>
      </p:pic>
      <p:sp>
        <p:nvSpPr>
          <p:cNvPr id="8" name="ZoneTexte 7">
            <a:extLst>
              <a:ext uri="{FF2B5EF4-FFF2-40B4-BE49-F238E27FC236}">
                <a16:creationId xmlns:a16="http://schemas.microsoft.com/office/drawing/2014/main" id="{136C1189-1A59-A349-8FCB-908BB977186C}"/>
              </a:ext>
            </a:extLst>
          </p:cNvPr>
          <p:cNvSpPr txBox="1"/>
          <p:nvPr/>
        </p:nvSpPr>
        <p:spPr>
          <a:xfrm>
            <a:off x="7824192" y="235837"/>
            <a:ext cx="4128459" cy="312843"/>
          </a:xfrm>
          <a:prstGeom prst="rect">
            <a:avLst/>
          </a:prstGeom>
          <a:noFill/>
        </p:spPr>
        <p:txBody>
          <a:bodyPr wrap="square" lIns="0" rIns="0" bIns="0" rtlCol="0" anchor="b" anchorCtr="0">
            <a:spAutoFit/>
          </a:bodyPr>
          <a:lstStyle/>
          <a:p>
            <a:pPr algn="r"/>
            <a:r>
              <a:rPr lang="fr-FR" sz="1733">
                <a:solidFill>
                  <a:srgbClr val="FFFFFF"/>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A4FF1E56-0853-A9FD-CC68-C74786D754D4}"/>
              </a:ext>
            </a:extLst>
          </p:cNvPr>
          <p:cNvSpPr>
            <a:spLocks noGrp="1"/>
          </p:cNvSpPr>
          <p:nvPr>
            <p:ph type="sldNum" sz="quarter" idx="4"/>
          </p:nvPr>
        </p:nvSpPr>
        <p:spPr>
          <a:xfrm>
            <a:off x="5786886" y="6317913"/>
            <a:ext cx="618224"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8E2434-2E4F-4CA6-AD8F-EC6088967E7D}" type="slidenum">
              <a:rPr lang="fr-CA" smtClean="0"/>
              <a:t>‹n°›</a:t>
            </a:fld>
            <a:endParaRPr lang="fr-CA"/>
          </a:p>
        </p:txBody>
      </p:sp>
    </p:spTree>
    <p:extLst>
      <p:ext uri="{BB962C8B-B14F-4D97-AF65-F5344CB8AC3E}">
        <p14:creationId xmlns:p14="http://schemas.microsoft.com/office/powerpoint/2010/main" val="212133600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hf hdr="0" ftr="0" dt="0"/>
  <p:txStyles>
    <p:titleStyle>
      <a:lvl1pPr algn="l" rtl="0" eaLnBrk="1" fontAlgn="base" hangingPunct="1">
        <a:spcBef>
          <a:spcPct val="0"/>
        </a:spcBef>
        <a:spcAft>
          <a:spcPct val="0"/>
        </a:spcAft>
        <a:defRPr sz="3867" b="1" cap="all">
          <a:solidFill>
            <a:schemeClr val="tx2"/>
          </a:solidFill>
          <a:latin typeface="Arial Narrow"/>
          <a:ea typeface="+mj-ea"/>
          <a:cs typeface="Arial Narrow"/>
        </a:defRPr>
      </a:lvl1pPr>
      <a:lvl2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2pPr>
      <a:lvl3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3pPr>
      <a:lvl4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4pPr>
      <a:lvl5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5pPr>
      <a:lvl6pPr marL="609570"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6pPr>
      <a:lvl7pPr marL="1219139"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7pPr>
      <a:lvl8pPr marL="1828709"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8pPr>
      <a:lvl9pPr marL="2438278"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9pPr>
    </p:titleStyle>
    <p:bodyStyle>
      <a:lvl1pPr marL="304784" indent="-304784" algn="l" rtl="0" eaLnBrk="1" fontAlgn="base" hangingPunct="1">
        <a:spcBef>
          <a:spcPts val="1333"/>
        </a:spcBef>
        <a:spcAft>
          <a:spcPct val="0"/>
        </a:spcAft>
        <a:buClr>
          <a:srgbClr val="00B050"/>
        </a:buClr>
        <a:buChar char="•"/>
        <a:defRPr sz="3333">
          <a:solidFill>
            <a:schemeClr val="tx1"/>
          </a:solidFill>
          <a:latin typeface="+mn-lt"/>
          <a:ea typeface="+mn-ea"/>
          <a:cs typeface="+mn-cs"/>
        </a:defRPr>
      </a:lvl1pPr>
      <a:lvl2pPr marL="668834" indent="-364050" algn="l" rtl="0" eaLnBrk="1" fontAlgn="base" hangingPunct="1">
        <a:spcBef>
          <a:spcPts val="533"/>
        </a:spcBef>
        <a:spcAft>
          <a:spcPct val="0"/>
        </a:spcAft>
        <a:buFont typeface="Lucida Grande" charset="0"/>
        <a:buChar char="-"/>
        <a:defRPr sz="3333">
          <a:solidFill>
            <a:schemeClr val="tx1"/>
          </a:solidFill>
          <a:latin typeface="+mn-lt"/>
          <a:ea typeface="+mn-ea"/>
        </a:defRPr>
      </a:lvl2pPr>
      <a:lvl3pPr marL="914354" indent="-243405" algn="l" rtl="0" eaLnBrk="1" fontAlgn="base" hangingPunct="1">
        <a:spcBef>
          <a:spcPts val="533"/>
        </a:spcBef>
        <a:spcAft>
          <a:spcPct val="0"/>
        </a:spcAft>
        <a:buFont typeface="Wingdings" charset="2"/>
        <a:buChar char="§"/>
        <a:defRPr sz="2933">
          <a:solidFill>
            <a:schemeClr val="tx1"/>
          </a:solidFill>
          <a:latin typeface="+mn-lt"/>
          <a:ea typeface="ヒラギノ角ゴ Pro W3" charset="-128"/>
          <a:cs typeface="ヒラギノ角ゴ Pro W3" charset="-128"/>
        </a:defRPr>
      </a:lvl3pPr>
      <a:lvl4pPr marL="1219139" indent="-266687" algn="l" rtl="0" eaLnBrk="1" fontAlgn="base" hangingPunct="1">
        <a:spcBef>
          <a:spcPts val="533"/>
        </a:spcBef>
        <a:spcAft>
          <a:spcPct val="0"/>
        </a:spcAft>
        <a:buSzPct val="65000"/>
        <a:buFont typeface="Wingdings" charset="2"/>
        <a:buChar char="v"/>
        <a:defRPr sz="2933">
          <a:solidFill>
            <a:schemeClr val="tx1"/>
          </a:solidFill>
          <a:latin typeface="+mn-lt"/>
          <a:ea typeface="ヒラギノ角ゴ Pro W3" charset="-128"/>
        </a:defRPr>
      </a:lvl4pPr>
      <a:lvl5pPr marL="1523923" indent="-266687" algn="l" rtl="0" eaLnBrk="1" fontAlgn="base" hangingPunct="1">
        <a:spcBef>
          <a:spcPts val="533"/>
        </a:spcBef>
        <a:spcAft>
          <a:spcPct val="0"/>
        </a:spcAft>
        <a:buChar char="»"/>
        <a:defRPr sz="2933">
          <a:solidFill>
            <a:schemeClr val="tx1"/>
          </a:solidFill>
          <a:latin typeface="+mn-lt"/>
          <a:ea typeface="ヒラギノ角ゴ Pro W3" charset="-128"/>
        </a:defRPr>
      </a:lvl5pPr>
      <a:lvl6pPr marL="3352632" indent="-304784" algn="l" rtl="0" eaLnBrk="1" fontAlgn="base" hangingPunct="1">
        <a:spcBef>
          <a:spcPct val="20000"/>
        </a:spcBef>
        <a:spcAft>
          <a:spcPct val="0"/>
        </a:spcAft>
        <a:buChar char="»"/>
        <a:defRPr sz="2667">
          <a:solidFill>
            <a:schemeClr val="tx1"/>
          </a:solidFill>
          <a:latin typeface="+mn-lt"/>
          <a:ea typeface="+mn-ea"/>
        </a:defRPr>
      </a:lvl6pPr>
      <a:lvl7pPr marL="3962202" indent="-304784" algn="l" rtl="0" eaLnBrk="1" fontAlgn="base" hangingPunct="1">
        <a:spcBef>
          <a:spcPct val="20000"/>
        </a:spcBef>
        <a:spcAft>
          <a:spcPct val="0"/>
        </a:spcAft>
        <a:buChar char="»"/>
        <a:defRPr sz="2667">
          <a:solidFill>
            <a:schemeClr val="tx1"/>
          </a:solidFill>
          <a:latin typeface="+mn-lt"/>
          <a:ea typeface="+mn-ea"/>
        </a:defRPr>
      </a:lvl7pPr>
      <a:lvl8pPr marL="4571771" indent="-304784" algn="l" rtl="0" eaLnBrk="1" fontAlgn="base" hangingPunct="1">
        <a:spcBef>
          <a:spcPct val="20000"/>
        </a:spcBef>
        <a:spcAft>
          <a:spcPct val="0"/>
        </a:spcAft>
        <a:buChar char="»"/>
        <a:defRPr sz="2667">
          <a:solidFill>
            <a:schemeClr val="tx1"/>
          </a:solidFill>
          <a:latin typeface="+mn-lt"/>
          <a:ea typeface="+mn-ea"/>
        </a:defRPr>
      </a:lvl8pPr>
      <a:lvl9pPr marL="5181341" indent="-304784" algn="l" rtl="0" eaLnBrk="1" fontAlgn="base" hangingPunct="1">
        <a:spcBef>
          <a:spcPct val="20000"/>
        </a:spcBef>
        <a:spcAft>
          <a:spcPct val="0"/>
        </a:spcAft>
        <a:buChar char="»"/>
        <a:defRPr sz="2667">
          <a:solidFill>
            <a:schemeClr val="tx1"/>
          </a:solidFill>
          <a:latin typeface="+mn-lt"/>
          <a:ea typeface="+mn-ea"/>
        </a:defRPr>
      </a:lvl9pPr>
    </p:bodyStyle>
    <p:otherStyle>
      <a:defPPr>
        <a:defRPr lang="fr-FR"/>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customXml" Target="../ink/ink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0D840-D026-A264-06C4-CA3D299323FC}"/>
              </a:ext>
            </a:extLst>
          </p:cNvPr>
          <p:cNvSpPr>
            <a:spLocks noGrp="1"/>
          </p:cNvSpPr>
          <p:nvPr>
            <p:ph type="ctrTitle"/>
          </p:nvPr>
        </p:nvSpPr>
        <p:spPr/>
        <p:txBody>
          <a:bodyPr/>
          <a:lstStyle/>
          <a:p>
            <a:r>
              <a:rPr lang="fr-CA"/>
              <a:t>Défense Orale App1</a:t>
            </a:r>
          </a:p>
        </p:txBody>
      </p:sp>
      <p:sp>
        <p:nvSpPr>
          <p:cNvPr id="3" name="Espace réservé du texte 2">
            <a:extLst>
              <a:ext uri="{FF2B5EF4-FFF2-40B4-BE49-F238E27FC236}">
                <a16:creationId xmlns:a16="http://schemas.microsoft.com/office/drawing/2014/main" id="{0988953F-1F0F-A002-B486-8ADBCBB13463}"/>
              </a:ext>
            </a:extLst>
          </p:cNvPr>
          <p:cNvSpPr>
            <a:spLocks noGrp="1"/>
          </p:cNvSpPr>
          <p:nvPr>
            <p:ph type="body" sz="quarter" idx="11"/>
          </p:nvPr>
        </p:nvSpPr>
        <p:spPr>
          <a:xfrm>
            <a:off x="2351124" y="2939788"/>
            <a:ext cx="6912795" cy="1449320"/>
          </a:xfrm>
        </p:spPr>
        <p:txBody>
          <a:bodyPr/>
          <a:lstStyle/>
          <a:p>
            <a:r>
              <a:rPr lang="fr-CA" sz="1800">
                <a:latin typeface="Arial Narrow"/>
              </a:rPr>
              <a:t>Raphael Bouchard – bour0703</a:t>
            </a:r>
          </a:p>
          <a:p>
            <a:r>
              <a:rPr lang="fr-CA" sz="1800">
                <a:latin typeface="Arial Narrow"/>
              </a:rPr>
              <a:t>Zachari Gervais - gerz0501</a:t>
            </a:r>
            <a:endParaRPr lang="fr-CA" sz="1800"/>
          </a:p>
          <a:p>
            <a:r>
              <a:rPr lang="fr-CA" sz="1800">
                <a:latin typeface="Arial Narrow"/>
              </a:rPr>
              <a:t>Alexis Guérard – guea0902</a:t>
            </a:r>
          </a:p>
          <a:p>
            <a:r>
              <a:rPr lang="fr-CA" sz="1800">
                <a:latin typeface="Arial Narrow"/>
              </a:rPr>
              <a:t>Gabriel Lamontagne - lamg</a:t>
            </a:r>
          </a:p>
        </p:txBody>
      </p:sp>
      <p:sp>
        <p:nvSpPr>
          <p:cNvPr id="4" name="Espace réservé du texte 2">
            <a:extLst>
              <a:ext uri="{FF2B5EF4-FFF2-40B4-BE49-F238E27FC236}">
                <a16:creationId xmlns:a16="http://schemas.microsoft.com/office/drawing/2014/main" id="{EB3D0D88-B81E-27DA-0D85-5BEF19C4BE65}"/>
              </a:ext>
            </a:extLst>
          </p:cNvPr>
          <p:cNvSpPr txBox="1">
            <a:spLocks/>
          </p:cNvSpPr>
          <p:nvPr/>
        </p:nvSpPr>
        <p:spPr bwMode="auto">
          <a:xfrm>
            <a:off x="2351124" y="2040653"/>
            <a:ext cx="6912795" cy="42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lgn="l" rtl="0" eaLnBrk="1" fontAlgn="base" hangingPunct="1">
              <a:spcBef>
                <a:spcPts val="667"/>
              </a:spcBef>
              <a:spcAft>
                <a:spcPct val="0"/>
              </a:spcAft>
              <a:buClr>
                <a:srgbClr val="00B050"/>
              </a:buClr>
              <a:buNone/>
              <a:defRPr sz="2400">
                <a:solidFill>
                  <a:srgbClr val="FFFFFF"/>
                </a:solidFill>
                <a:latin typeface="Arial Narrow" charset="0"/>
                <a:ea typeface="Arial Narrow" charset="0"/>
                <a:cs typeface="Arial Narrow" charset="0"/>
              </a:defRPr>
            </a:lvl1pPr>
            <a:lvl2pPr marL="668834" indent="-364050" algn="l" rtl="0" eaLnBrk="1" fontAlgn="base" hangingPunct="1">
              <a:spcBef>
                <a:spcPts val="533"/>
              </a:spcBef>
              <a:spcAft>
                <a:spcPct val="0"/>
              </a:spcAft>
              <a:buFont typeface="Lucida Grande" charset="0"/>
              <a:buChar char="-"/>
              <a:defRPr sz="3333">
                <a:solidFill>
                  <a:schemeClr val="tx1"/>
                </a:solidFill>
                <a:latin typeface="+mn-lt"/>
                <a:ea typeface="+mn-ea"/>
              </a:defRPr>
            </a:lvl2pPr>
            <a:lvl3pPr marL="914354" indent="-243405" algn="l" rtl="0" eaLnBrk="1" fontAlgn="base" hangingPunct="1">
              <a:spcBef>
                <a:spcPts val="533"/>
              </a:spcBef>
              <a:spcAft>
                <a:spcPct val="0"/>
              </a:spcAft>
              <a:buFont typeface="Wingdings" charset="2"/>
              <a:buChar char="§"/>
              <a:defRPr sz="2933">
                <a:solidFill>
                  <a:schemeClr val="tx1"/>
                </a:solidFill>
                <a:latin typeface="+mn-lt"/>
                <a:ea typeface="ヒラギノ角ゴ Pro W3" charset="-128"/>
                <a:cs typeface="ヒラギノ角ゴ Pro W3" charset="-128"/>
              </a:defRPr>
            </a:lvl3pPr>
            <a:lvl4pPr marL="1219139" indent="-266687" algn="l" rtl="0" eaLnBrk="1" fontAlgn="base" hangingPunct="1">
              <a:spcBef>
                <a:spcPts val="533"/>
              </a:spcBef>
              <a:spcAft>
                <a:spcPct val="0"/>
              </a:spcAft>
              <a:buSzPct val="65000"/>
              <a:buFont typeface="Wingdings" charset="2"/>
              <a:buChar char="v"/>
              <a:defRPr sz="2933">
                <a:solidFill>
                  <a:schemeClr val="tx1"/>
                </a:solidFill>
                <a:latin typeface="+mn-lt"/>
                <a:ea typeface="ヒラギノ角ゴ Pro W3" charset="-128"/>
              </a:defRPr>
            </a:lvl4pPr>
            <a:lvl5pPr marL="1523923" indent="-266687" algn="l" rtl="0" eaLnBrk="1" fontAlgn="base" hangingPunct="1">
              <a:spcBef>
                <a:spcPts val="533"/>
              </a:spcBef>
              <a:spcAft>
                <a:spcPct val="0"/>
              </a:spcAft>
              <a:buChar char="»"/>
              <a:defRPr sz="2933">
                <a:solidFill>
                  <a:schemeClr val="tx1"/>
                </a:solidFill>
                <a:latin typeface="+mn-lt"/>
                <a:ea typeface="ヒラギノ角ゴ Pro W3" charset="-128"/>
              </a:defRPr>
            </a:lvl5pPr>
            <a:lvl6pPr marL="3352632" indent="-304784" algn="l" rtl="0" eaLnBrk="1" fontAlgn="base" hangingPunct="1">
              <a:spcBef>
                <a:spcPct val="20000"/>
              </a:spcBef>
              <a:spcAft>
                <a:spcPct val="0"/>
              </a:spcAft>
              <a:buChar char="»"/>
              <a:defRPr sz="2667">
                <a:solidFill>
                  <a:schemeClr val="tx1"/>
                </a:solidFill>
                <a:latin typeface="+mn-lt"/>
                <a:ea typeface="+mn-ea"/>
              </a:defRPr>
            </a:lvl6pPr>
            <a:lvl7pPr marL="3962202" indent="-304784" algn="l" rtl="0" eaLnBrk="1" fontAlgn="base" hangingPunct="1">
              <a:spcBef>
                <a:spcPct val="20000"/>
              </a:spcBef>
              <a:spcAft>
                <a:spcPct val="0"/>
              </a:spcAft>
              <a:buChar char="»"/>
              <a:defRPr sz="2667">
                <a:solidFill>
                  <a:schemeClr val="tx1"/>
                </a:solidFill>
                <a:latin typeface="+mn-lt"/>
                <a:ea typeface="+mn-ea"/>
              </a:defRPr>
            </a:lvl7pPr>
            <a:lvl8pPr marL="4571771" indent="-304784" algn="l" rtl="0" eaLnBrk="1" fontAlgn="base" hangingPunct="1">
              <a:spcBef>
                <a:spcPct val="20000"/>
              </a:spcBef>
              <a:spcAft>
                <a:spcPct val="0"/>
              </a:spcAft>
              <a:buChar char="»"/>
              <a:defRPr sz="2667">
                <a:solidFill>
                  <a:schemeClr val="tx1"/>
                </a:solidFill>
                <a:latin typeface="+mn-lt"/>
                <a:ea typeface="+mn-ea"/>
              </a:defRPr>
            </a:lvl8pPr>
            <a:lvl9pPr marL="5181341" indent="-304784" algn="l" rtl="0" eaLnBrk="1" fontAlgn="base" hangingPunct="1">
              <a:spcBef>
                <a:spcPct val="20000"/>
              </a:spcBef>
              <a:spcAft>
                <a:spcPct val="0"/>
              </a:spcAft>
              <a:buChar char="»"/>
              <a:defRPr sz="2667">
                <a:solidFill>
                  <a:schemeClr val="tx1"/>
                </a:solidFill>
                <a:latin typeface="+mn-lt"/>
                <a:ea typeface="+mn-ea"/>
              </a:defRPr>
            </a:lvl9pPr>
          </a:lstStyle>
          <a:p>
            <a:r>
              <a:rPr lang="fr-CA" kern="0"/>
              <a:t>Intelligence artificielle – Planification et optimisation</a:t>
            </a:r>
          </a:p>
        </p:txBody>
      </p:sp>
    </p:spTree>
    <p:extLst>
      <p:ext uri="{BB962C8B-B14F-4D97-AF65-F5344CB8AC3E}">
        <p14:creationId xmlns:p14="http://schemas.microsoft.com/office/powerpoint/2010/main" val="241055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9340A-A1BD-EC07-BFA8-333ABE1FB5C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8BAA45-C14D-8F21-6590-8AF3CEF1EC3C}"/>
              </a:ext>
            </a:extLst>
          </p:cNvPr>
          <p:cNvSpPr>
            <a:spLocks noGrp="1"/>
          </p:cNvSpPr>
          <p:nvPr>
            <p:ph type="title"/>
          </p:nvPr>
        </p:nvSpPr>
        <p:spPr/>
        <p:txBody>
          <a:bodyPr/>
          <a:lstStyle/>
          <a:p>
            <a:r>
              <a:rPr lang="fr-CA" dirty="0"/>
              <a:t>Planificateur (A*)</a:t>
            </a:r>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B904EFB1-CD3A-11A6-17E9-04FFE6902334}"/>
                  </a:ext>
                </a:extLst>
              </p:cNvPr>
              <p:cNvSpPr>
                <a:spLocks noGrp="1"/>
              </p:cNvSpPr>
              <p:nvPr>
                <p:ph idx="1"/>
              </p:nvPr>
            </p:nvSpPr>
            <p:spPr>
              <a:xfrm>
                <a:off x="623392" y="1610290"/>
                <a:ext cx="11232819" cy="4314988"/>
              </a:xfrm>
            </p:spPr>
            <p:txBody>
              <a:bodyPr/>
              <a:lstStyle/>
              <a:p>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𝑓</m:t>
                      </m:r>
                      <m:d>
                        <m:dPr>
                          <m:ctrlPr>
                            <a:rPr lang="fr-CA" b="0" i="1" smtClean="0">
                              <a:latin typeface="Cambria Math" panose="02040503050406030204" pitchFamily="18" charset="0"/>
                            </a:rPr>
                          </m:ctrlPr>
                        </m:dPr>
                        <m:e>
                          <m:r>
                            <a:rPr lang="fr-CA" b="0" i="1" smtClean="0">
                              <a:latin typeface="Cambria Math" panose="02040503050406030204" pitchFamily="18" charset="0"/>
                            </a:rPr>
                            <m:t>𝑛</m:t>
                          </m:r>
                        </m:e>
                      </m:d>
                      <m:r>
                        <a:rPr lang="fr-CA" b="0" i="1" smtClean="0">
                          <a:latin typeface="Cambria Math" panose="02040503050406030204" pitchFamily="18" charset="0"/>
                        </a:rPr>
                        <m:t>=</m:t>
                      </m:r>
                      <m:r>
                        <a:rPr lang="fr-CA" b="0" i="1" smtClean="0">
                          <a:solidFill>
                            <a:schemeClr val="bg1">
                              <a:lumMod val="50000"/>
                            </a:schemeClr>
                          </a:solidFill>
                          <a:latin typeface="Cambria Math" panose="02040503050406030204" pitchFamily="18" charset="0"/>
                        </a:rPr>
                        <m:t>𝑔</m:t>
                      </m:r>
                      <m:d>
                        <m:dPr>
                          <m:ctrlPr>
                            <a:rPr lang="fr-CA" b="0" i="1" smtClean="0">
                              <a:solidFill>
                                <a:schemeClr val="bg1">
                                  <a:lumMod val="50000"/>
                                </a:schemeClr>
                              </a:solidFill>
                              <a:latin typeface="Cambria Math" panose="02040503050406030204" pitchFamily="18" charset="0"/>
                            </a:rPr>
                          </m:ctrlPr>
                        </m:dPr>
                        <m:e>
                          <m:r>
                            <a:rPr lang="fr-CA" b="0" i="1" smtClean="0">
                              <a:solidFill>
                                <a:schemeClr val="bg1">
                                  <a:lumMod val="50000"/>
                                </a:schemeClr>
                              </a:solidFill>
                              <a:latin typeface="Cambria Math" panose="02040503050406030204" pitchFamily="18" charset="0"/>
                            </a:rPr>
                            <m:t>𝑛</m:t>
                          </m:r>
                        </m:e>
                      </m:d>
                      <m:r>
                        <a:rPr lang="fr-CA" b="0" i="1" smtClean="0">
                          <a:latin typeface="Cambria Math" panose="02040503050406030204" pitchFamily="18" charset="0"/>
                        </a:rPr>
                        <m:t>+</m:t>
                      </m:r>
                      <m:r>
                        <a:rPr lang="fr-CA" b="0" i="1" smtClean="0">
                          <a:solidFill>
                            <a:srgbClr val="002060"/>
                          </a:solidFill>
                          <a:latin typeface="Cambria Math" panose="02040503050406030204" pitchFamily="18" charset="0"/>
                        </a:rPr>
                        <m:t>h</m:t>
                      </m:r>
                      <m:d>
                        <m:dPr>
                          <m:ctrlPr>
                            <a:rPr lang="fr-CA" b="0" i="1" smtClean="0">
                              <a:solidFill>
                                <a:srgbClr val="002060"/>
                              </a:solidFill>
                              <a:latin typeface="Cambria Math" panose="02040503050406030204" pitchFamily="18" charset="0"/>
                            </a:rPr>
                          </m:ctrlPr>
                        </m:dPr>
                        <m:e>
                          <m:r>
                            <a:rPr lang="fr-CA" b="0" i="1" smtClean="0">
                              <a:solidFill>
                                <a:srgbClr val="002060"/>
                              </a:solidFill>
                              <a:latin typeface="Cambria Math" panose="02040503050406030204" pitchFamily="18" charset="0"/>
                            </a:rPr>
                            <m:t>𝑛</m:t>
                          </m:r>
                        </m:e>
                      </m:d>
                    </m:oMath>
                  </m:oMathPara>
                </a14:m>
                <a:endParaRPr lang="fr-CA" b="0" dirty="0"/>
              </a:p>
              <a:p>
                <a:endParaRPr lang="fr-CA" b="0" dirty="0"/>
              </a:p>
              <a:p>
                <a14:m>
                  <m:oMath xmlns:m="http://schemas.openxmlformats.org/officeDocument/2006/math">
                    <m:r>
                      <a:rPr lang="fr-CA" sz="2800" b="0" i="1" smtClean="0">
                        <a:solidFill>
                          <a:schemeClr val="bg1">
                            <a:lumMod val="50000"/>
                          </a:schemeClr>
                        </a:solidFill>
                        <a:latin typeface="Cambria Math" panose="02040503050406030204" pitchFamily="18" charset="0"/>
                      </a:rPr>
                      <m:t>𝑔</m:t>
                    </m:r>
                    <m:r>
                      <a:rPr lang="fr-CA" sz="2800" b="0" i="1" smtClean="0">
                        <a:solidFill>
                          <a:schemeClr val="bg1">
                            <a:lumMod val="50000"/>
                          </a:schemeClr>
                        </a:solidFill>
                        <a:latin typeface="Cambria Math" panose="02040503050406030204" pitchFamily="18" charset="0"/>
                      </a:rPr>
                      <m:t>(</m:t>
                    </m:r>
                    <m:r>
                      <a:rPr lang="fr-CA" sz="2800" b="0" i="1" smtClean="0">
                        <a:solidFill>
                          <a:schemeClr val="bg1">
                            <a:lumMod val="50000"/>
                          </a:schemeClr>
                        </a:solidFill>
                        <a:latin typeface="Cambria Math" panose="02040503050406030204" pitchFamily="18" charset="0"/>
                      </a:rPr>
                      <m:t>𝑛</m:t>
                    </m:r>
                    <m:r>
                      <a:rPr lang="fr-CA" sz="2800" b="0" i="1" smtClean="0">
                        <a:solidFill>
                          <a:schemeClr val="bg1">
                            <a:lumMod val="50000"/>
                          </a:schemeClr>
                        </a:solidFill>
                        <a:latin typeface="Cambria Math" panose="02040503050406030204" pitchFamily="18" charset="0"/>
                      </a:rPr>
                      <m:t>)</m:t>
                    </m:r>
                  </m:oMath>
                </a14:m>
                <a:r>
                  <a:rPr lang="fr-CA" sz="2800" b="0" dirty="0">
                    <a:solidFill>
                      <a:schemeClr val="bg1">
                        <a:lumMod val="50000"/>
                      </a:schemeClr>
                    </a:solidFill>
                  </a:rPr>
                  <a:t> </a:t>
                </a:r>
                <a:r>
                  <a:rPr lang="fr-CA" sz="2800" b="0" dirty="0"/>
                  <a:t>; Tuiles parcourues jusqu’à maintenant</a:t>
                </a:r>
              </a:p>
              <a:p>
                <a14:m>
                  <m:oMath xmlns:m="http://schemas.openxmlformats.org/officeDocument/2006/math">
                    <m:r>
                      <a:rPr lang="fr-CA" sz="2800" b="0" i="1" smtClean="0">
                        <a:solidFill>
                          <a:srgbClr val="002060"/>
                        </a:solidFill>
                        <a:latin typeface="Cambria Math" panose="02040503050406030204" pitchFamily="18" charset="0"/>
                      </a:rPr>
                      <m:t>h</m:t>
                    </m:r>
                    <m:d>
                      <m:dPr>
                        <m:ctrlPr>
                          <a:rPr lang="fr-CA" sz="2800" b="0" i="1" smtClean="0">
                            <a:solidFill>
                              <a:srgbClr val="002060"/>
                            </a:solidFill>
                            <a:latin typeface="Cambria Math" panose="02040503050406030204" pitchFamily="18" charset="0"/>
                          </a:rPr>
                        </m:ctrlPr>
                      </m:dPr>
                      <m:e>
                        <m:r>
                          <a:rPr lang="fr-CA" sz="2800" b="0" i="1" smtClean="0">
                            <a:solidFill>
                              <a:srgbClr val="002060"/>
                            </a:solidFill>
                            <a:latin typeface="Cambria Math" panose="02040503050406030204" pitchFamily="18" charset="0"/>
                          </a:rPr>
                          <m:t>𝑛</m:t>
                        </m:r>
                      </m:e>
                    </m:d>
                  </m:oMath>
                </a14:m>
                <a:r>
                  <a:rPr lang="fr-CA" sz="2800" dirty="0">
                    <a:solidFill>
                      <a:srgbClr val="002060"/>
                    </a:solidFill>
                  </a:rPr>
                  <a:t> </a:t>
                </a:r>
                <a:r>
                  <a:rPr lang="fr-CA" sz="2800" dirty="0"/>
                  <a:t>; Heuristique de Manhattan (distance verticale + horizontale)</a:t>
                </a:r>
              </a:p>
              <a:p>
                <a:endParaRPr lang="fr-CA" dirty="0"/>
              </a:p>
            </p:txBody>
          </p:sp>
        </mc:Choice>
        <mc:Fallback>
          <p:sp>
            <p:nvSpPr>
              <p:cNvPr id="3" name="Espace réservé du contenu 2">
                <a:extLst>
                  <a:ext uri="{FF2B5EF4-FFF2-40B4-BE49-F238E27FC236}">
                    <a16:creationId xmlns:a16="http://schemas.microsoft.com/office/drawing/2014/main" id="{B904EFB1-CD3A-11A6-17E9-04FFE6902334}"/>
                  </a:ext>
                </a:extLst>
              </p:cNvPr>
              <p:cNvSpPr>
                <a:spLocks noGrp="1" noRot="1" noChangeAspect="1" noMove="1" noResize="1" noEditPoints="1" noAdjustHandles="1" noChangeArrowheads="1" noChangeShapeType="1" noTextEdit="1"/>
              </p:cNvSpPr>
              <p:nvPr>
                <p:ph idx="1"/>
              </p:nvPr>
            </p:nvSpPr>
            <p:spPr>
              <a:xfrm>
                <a:off x="623392" y="1610290"/>
                <a:ext cx="11232819" cy="4314988"/>
              </a:xfrm>
              <a:blipFill>
                <a:blip r:embed="rId2"/>
                <a:stretch>
                  <a:fillRect/>
                </a:stretch>
              </a:blipFill>
            </p:spPr>
            <p:txBody>
              <a:bodyPr/>
              <a:lstStyle/>
              <a:p>
                <a:r>
                  <a:rPr lang="fr-CA">
                    <a:noFill/>
                  </a:rPr>
                  <a:t> </a:t>
                </a:r>
              </a:p>
            </p:txBody>
          </p:sp>
        </mc:Fallback>
      </mc:AlternateContent>
      <p:sp>
        <p:nvSpPr>
          <p:cNvPr id="4" name="Espace réservé du numéro de diapositive 3">
            <a:extLst>
              <a:ext uri="{FF2B5EF4-FFF2-40B4-BE49-F238E27FC236}">
                <a16:creationId xmlns:a16="http://schemas.microsoft.com/office/drawing/2014/main" id="{DBBEF9BA-846F-9A39-B957-6A0C9460A6DF}"/>
              </a:ext>
            </a:extLst>
          </p:cNvPr>
          <p:cNvSpPr>
            <a:spLocks noGrp="1"/>
          </p:cNvSpPr>
          <p:nvPr>
            <p:ph type="sldNum" sz="quarter" idx="10"/>
          </p:nvPr>
        </p:nvSpPr>
        <p:spPr/>
        <p:txBody>
          <a:bodyPr/>
          <a:lstStyle/>
          <a:p>
            <a:fld id="{018E2434-2E4F-4CA6-AD8F-EC6088967E7D}" type="slidenum">
              <a:rPr lang="fr-CA" smtClean="0"/>
              <a:t>10</a:t>
            </a:fld>
            <a:endParaRPr lang="fr-CA"/>
          </a:p>
        </p:txBody>
      </p:sp>
    </p:spTree>
    <p:extLst>
      <p:ext uri="{BB962C8B-B14F-4D97-AF65-F5344CB8AC3E}">
        <p14:creationId xmlns:p14="http://schemas.microsoft.com/office/powerpoint/2010/main" val="1523695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B3564-E617-10FE-0E86-08A3301CFC7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BC178B0-9D40-99C6-A2B2-F7662356132A}"/>
              </a:ext>
            </a:extLst>
          </p:cNvPr>
          <p:cNvSpPr>
            <a:spLocks noGrp="1"/>
          </p:cNvSpPr>
          <p:nvPr>
            <p:ph type="title"/>
          </p:nvPr>
        </p:nvSpPr>
        <p:spPr/>
        <p:txBody>
          <a:bodyPr/>
          <a:lstStyle/>
          <a:p>
            <a:r>
              <a:rPr lang="fr-CA" dirty="0"/>
              <a:t>Planificateur (A*)</a:t>
            </a:r>
          </a:p>
        </p:txBody>
      </p:sp>
      <p:sp>
        <p:nvSpPr>
          <p:cNvPr id="4" name="Espace réservé du numéro de diapositive 3">
            <a:extLst>
              <a:ext uri="{FF2B5EF4-FFF2-40B4-BE49-F238E27FC236}">
                <a16:creationId xmlns:a16="http://schemas.microsoft.com/office/drawing/2014/main" id="{37871502-3A16-DB89-E7CC-1CCD6B9E7CA4}"/>
              </a:ext>
            </a:extLst>
          </p:cNvPr>
          <p:cNvSpPr>
            <a:spLocks noGrp="1"/>
          </p:cNvSpPr>
          <p:nvPr>
            <p:ph type="sldNum" sz="quarter" idx="10"/>
          </p:nvPr>
        </p:nvSpPr>
        <p:spPr/>
        <p:txBody>
          <a:bodyPr/>
          <a:lstStyle/>
          <a:p>
            <a:fld id="{018E2434-2E4F-4CA6-AD8F-EC6088967E7D}" type="slidenum">
              <a:rPr lang="fr-CA" smtClean="0"/>
              <a:t>11</a:t>
            </a:fld>
            <a:endParaRPr lang="fr-CA"/>
          </a:p>
        </p:txBody>
      </p:sp>
      <p:pic>
        <p:nvPicPr>
          <p:cNvPr id="6" name="Image 5">
            <a:extLst>
              <a:ext uri="{FF2B5EF4-FFF2-40B4-BE49-F238E27FC236}">
                <a16:creationId xmlns:a16="http://schemas.microsoft.com/office/drawing/2014/main" id="{40FF580E-A3D1-6A3D-E632-BBEC0B685CC4}"/>
              </a:ext>
            </a:extLst>
          </p:cNvPr>
          <p:cNvPicPr>
            <a:picLocks noChangeAspect="1"/>
          </p:cNvPicPr>
          <p:nvPr/>
        </p:nvPicPr>
        <p:blipFill>
          <a:blip r:embed="rId2"/>
          <a:stretch>
            <a:fillRect/>
          </a:stretch>
        </p:blipFill>
        <p:spPr>
          <a:xfrm>
            <a:off x="3044220" y="1586103"/>
            <a:ext cx="5740969" cy="4363362"/>
          </a:xfrm>
          <a:prstGeom prst="rect">
            <a:avLst/>
          </a:prstGeom>
        </p:spPr>
      </p:pic>
      <p:grpSp>
        <p:nvGrpSpPr>
          <p:cNvPr id="7" name="Groupe 6">
            <a:extLst>
              <a:ext uri="{FF2B5EF4-FFF2-40B4-BE49-F238E27FC236}">
                <a16:creationId xmlns:a16="http://schemas.microsoft.com/office/drawing/2014/main" id="{CCBD7CF3-CF79-AFB2-36EA-AFCA4C703452}"/>
              </a:ext>
            </a:extLst>
          </p:cNvPr>
          <p:cNvGrpSpPr/>
          <p:nvPr/>
        </p:nvGrpSpPr>
        <p:grpSpPr>
          <a:xfrm>
            <a:off x="5240450" y="4984788"/>
            <a:ext cx="166680" cy="217800"/>
            <a:chOff x="5240450" y="4984788"/>
            <a:chExt cx="166680" cy="217800"/>
          </a:xfrm>
        </p:grpSpPr>
        <mc:AlternateContent xmlns:mc="http://schemas.openxmlformats.org/markup-compatibility/2006">
          <mc:Choice xmlns:p14="http://schemas.microsoft.com/office/powerpoint/2010/main" Requires="p14">
            <p:contentPart p14:bwMode="auto" r:id="rId3">
              <p14:nvContentPartPr>
                <p14:cNvPr id="8" name="Encre 7">
                  <a:extLst>
                    <a:ext uri="{FF2B5EF4-FFF2-40B4-BE49-F238E27FC236}">
                      <a16:creationId xmlns:a16="http://schemas.microsoft.com/office/drawing/2014/main" id="{B85EAF78-C52D-698F-52B4-CF5813DB7CCF}"/>
                    </a:ext>
                  </a:extLst>
                </p14:cNvPr>
                <p14:cNvContentPartPr/>
                <p14:nvPr/>
              </p14:nvContentPartPr>
              <p14:xfrm>
                <a:off x="5260250" y="4984788"/>
                <a:ext cx="136800" cy="217800"/>
              </p14:xfrm>
            </p:contentPart>
          </mc:Choice>
          <mc:Fallback>
            <p:pic>
              <p:nvPicPr>
                <p:cNvPr id="8" name="Encre 7">
                  <a:extLst>
                    <a:ext uri="{FF2B5EF4-FFF2-40B4-BE49-F238E27FC236}">
                      <a16:creationId xmlns:a16="http://schemas.microsoft.com/office/drawing/2014/main" id="{B85EAF78-C52D-698F-52B4-CF5813DB7CCF}"/>
                    </a:ext>
                  </a:extLst>
                </p:cNvPr>
                <p:cNvPicPr/>
                <p:nvPr/>
              </p:nvPicPr>
              <p:blipFill>
                <a:blip r:embed="rId4"/>
                <a:stretch>
                  <a:fillRect/>
                </a:stretch>
              </p:blipFill>
              <p:spPr>
                <a:xfrm>
                  <a:off x="5251610" y="4976148"/>
                  <a:ext cx="1544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Encre 8">
                  <a:extLst>
                    <a:ext uri="{FF2B5EF4-FFF2-40B4-BE49-F238E27FC236}">
                      <a16:creationId xmlns:a16="http://schemas.microsoft.com/office/drawing/2014/main" id="{1F0EAED7-8CFB-058A-CB56-C6E4775CFA19}"/>
                    </a:ext>
                  </a:extLst>
                </p14:cNvPr>
                <p14:cNvContentPartPr/>
                <p14:nvPr/>
              </p14:nvContentPartPr>
              <p14:xfrm>
                <a:off x="5240450" y="5017908"/>
                <a:ext cx="166680" cy="183600"/>
              </p14:xfrm>
            </p:contentPart>
          </mc:Choice>
          <mc:Fallback>
            <p:pic>
              <p:nvPicPr>
                <p:cNvPr id="9" name="Encre 8">
                  <a:extLst>
                    <a:ext uri="{FF2B5EF4-FFF2-40B4-BE49-F238E27FC236}">
                      <a16:creationId xmlns:a16="http://schemas.microsoft.com/office/drawing/2014/main" id="{1F0EAED7-8CFB-058A-CB56-C6E4775CFA19}"/>
                    </a:ext>
                  </a:extLst>
                </p:cNvPr>
                <p:cNvPicPr/>
                <p:nvPr/>
              </p:nvPicPr>
              <p:blipFill>
                <a:blip r:embed="rId6"/>
                <a:stretch>
                  <a:fillRect/>
                </a:stretch>
              </p:blipFill>
              <p:spPr>
                <a:xfrm>
                  <a:off x="5231450" y="5008908"/>
                  <a:ext cx="184320" cy="201240"/>
                </a:xfrm>
                <a:prstGeom prst="rect">
                  <a:avLst/>
                </a:prstGeom>
              </p:spPr>
            </p:pic>
          </mc:Fallback>
        </mc:AlternateContent>
      </p:grpSp>
    </p:spTree>
    <p:extLst>
      <p:ext uri="{BB962C8B-B14F-4D97-AF65-F5344CB8AC3E}">
        <p14:creationId xmlns:p14="http://schemas.microsoft.com/office/powerpoint/2010/main" val="262530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E6962D-F3CC-4FEB-7106-DC9D16997FBA}"/>
              </a:ext>
            </a:extLst>
          </p:cNvPr>
          <p:cNvSpPr>
            <a:spLocks noGrp="1"/>
          </p:cNvSpPr>
          <p:nvPr>
            <p:ph type="title"/>
          </p:nvPr>
        </p:nvSpPr>
        <p:spPr/>
        <p:txBody>
          <a:bodyPr/>
          <a:lstStyle/>
          <a:p>
            <a:r>
              <a:rPr lang="fr-CA" dirty="0"/>
              <a:t>Algorithme Génétique</a:t>
            </a:r>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B4CED0E3-E493-319A-CA84-13865CDFB167}"/>
                  </a:ext>
                </a:extLst>
              </p:cNvPr>
              <p:cNvSpPr>
                <a:spLocks noGrp="1"/>
              </p:cNvSpPr>
              <p:nvPr>
                <p:ph idx="1"/>
              </p:nvPr>
            </p:nvSpPr>
            <p:spPr>
              <a:xfrm>
                <a:off x="623392" y="3260786"/>
                <a:ext cx="10762363" cy="2664492"/>
              </a:xfrm>
            </p:spPr>
            <p:txBody>
              <a:bodyPr/>
              <a:lstStyle/>
              <a:p>
                <a:pPr marL="342900" indent="-342900">
                  <a:buFont typeface="Arial" panose="020B0604020202020204" pitchFamily="34" charset="0"/>
                  <a:buChar char="•"/>
                </a:pPr>
                <a:r>
                  <a:rPr lang="fr-CA" sz="2000" dirty="0"/>
                  <a:t>Entrée : </a:t>
                </a:r>
                <a:r>
                  <a:rPr lang="fr-CA" sz="2000" dirty="0" err="1"/>
                  <a:t>monster</a:t>
                </a:r>
                <a:r>
                  <a:rPr lang="fr-CA" sz="2000" dirty="0"/>
                  <a:t> (instance) + </a:t>
                </a:r>
                <a:r>
                  <a:rPr lang="fr-CA" sz="2000" dirty="0" err="1"/>
                  <a:t>player</a:t>
                </a:r>
                <a:r>
                  <a:rPr lang="fr-CA" sz="2000" dirty="0"/>
                  <a:t> (instance).</a:t>
                </a:r>
              </a:p>
              <a:p>
                <a:pPr marL="342900" indent="-342900">
                  <a:buFont typeface="Arial" panose="020B0604020202020204" pitchFamily="34" charset="0"/>
                  <a:buChar char="•"/>
                </a:pPr>
                <a:r>
                  <a:rPr lang="fr-CA" sz="2000" dirty="0"/>
                  <a:t>Algorithme : Algorithme génétique (</a:t>
                </a:r>
                <a:r>
                  <a:rPr lang="fr-CA" sz="2000" dirty="0" err="1"/>
                  <a:t>genetic.Genetic</a:t>
                </a:r>
                <a:r>
                  <a:rPr lang="fr-CA" sz="2000" dirty="0"/>
                  <a:t>).</a:t>
                </a:r>
              </a:p>
              <a:p>
                <a:pPr marL="342900" indent="-342900">
                  <a:buFont typeface="Arial" panose="020B0604020202020204" pitchFamily="34" charset="0"/>
                  <a:buChar char="•"/>
                </a:pPr>
                <a:r>
                  <a:rPr lang="fr-CA" sz="2000" dirty="0"/>
                  <a:t>Sortie : attributs optimaux → </a:t>
                </a:r>
                <a14:m>
                  <m:oMath xmlns:m="http://schemas.openxmlformats.org/officeDocument/2006/math">
                    <m:r>
                      <a:rPr lang="fr-CA" sz="2000" i="1" dirty="0" smtClean="0">
                        <a:latin typeface="Cambria Math" panose="02040503050406030204" pitchFamily="18" charset="0"/>
                      </a:rPr>
                      <m:t>𝐿𝑖𝑠𝑡</m:t>
                    </m:r>
                    <m:r>
                      <a:rPr lang="fr-CA" sz="2000" i="1" dirty="0" smtClean="0">
                        <a:latin typeface="Cambria Math" panose="02040503050406030204" pitchFamily="18" charset="0"/>
                      </a:rPr>
                      <m:t>[</m:t>
                    </m:r>
                    <m:r>
                      <a:rPr lang="fr-CA" sz="2000" i="1" dirty="0" err="1">
                        <a:latin typeface="Cambria Math" panose="02040503050406030204" pitchFamily="18" charset="0"/>
                      </a:rPr>
                      <m:t>𝑖𝑛𝑡</m:t>
                    </m:r>
                    <m:r>
                      <a:rPr lang="fr-CA" sz="2000" i="1" dirty="0">
                        <a:latin typeface="Cambria Math" panose="02040503050406030204" pitchFamily="18" charset="0"/>
                      </a:rPr>
                      <m:t>] </m:t>
                    </m:r>
                  </m:oMath>
                </a14:m>
                <a:r>
                  <a:rPr lang="fr-CA" sz="2000" dirty="0"/>
                  <a:t>(vers le contrôleur).</a:t>
                </a:r>
              </a:p>
              <a:p>
                <a:pPr marL="342900" indent="-342900">
                  <a:buFont typeface="Arial" panose="020B0604020202020204" pitchFamily="34" charset="0"/>
                  <a:buChar char="•"/>
                </a:pPr>
                <a:r>
                  <a:rPr lang="fr-CA" sz="2000" dirty="0"/>
                  <a:t>Paramètres clés : </a:t>
                </a:r>
                <a14:m>
                  <m:oMath xmlns:m="http://schemas.openxmlformats.org/officeDocument/2006/math">
                    <m:r>
                      <a:rPr lang="fr-CA" sz="2000" i="1" dirty="0" smtClean="0">
                        <a:latin typeface="Cambria Math" panose="02040503050406030204" pitchFamily="18" charset="0"/>
                      </a:rPr>
                      <m:t>𝑝𝑜𝑝</m:t>
                    </m:r>
                    <m:r>
                      <a:rPr lang="fr-CA" sz="2000" i="1" dirty="0" smtClean="0">
                        <a:latin typeface="Cambria Math" panose="02040503050406030204" pitchFamily="18" charset="0"/>
                      </a:rPr>
                      <m:t>_</m:t>
                    </m:r>
                    <m:r>
                      <a:rPr lang="fr-CA" sz="2000" i="1" dirty="0" smtClean="0">
                        <a:latin typeface="Cambria Math" panose="02040503050406030204" pitchFamily="18" charset="0"/>
                      </a:rPr>
                      <m:t>𝑠𝑖𝑧𝑒</m:t>
                    </m:r>
                    <m:r>
                      <a:rPr lang="fr-CA" sz="2000" i="1" dirty="0" smtClean="0">
                        <a:latin typeface="Cambria Math" panose="02040503050406030204" pitchFamily="18" charset="0"/>
                      </a:rPr>
                      <m:t>=500, </m:t>
                    </m:r>
                    <m:r>
                      <a:rPr lang="fr-CA" sz="2000" i="1" dirty="0" err="1" smtClean="0">
                        <a:latin typeface="Cambria Math" panose="02040503050406030204" pitchFamily="18" charset="0"/>
                      </a:rPr>
                      <m:t>𝑔𝑒𝑛𝑒𝑟𝑎𝑡𝑖𝑜𝑛𝑠</m:t>
                    </m:r>
                    <m:r>
                      <a:rPr lang="fr-CA" sz="2000" i="1" dirty="0" smtClean="0">
                        <a:latin typeface="Cambria Math" panose="02040503050406030204" pitchFamily="18" charset="0"/>
                      </a:rPr>
                      <m:t>=1000, </m:t>
                    </m:r>
                    <m:r>
                      <a:rPr lang="fr-CA" sz="2000" i="1" dirty="0" smtClean="0">
                        <a:latin typeface="Cambria Math" panose="02040503050406030204" pitchFamily="18" charset="0"/>
                      </a:rPr>
                      <m:t>𝑚𝑢𝑡𝑎𝑡𝑖𝑜𝑛</m:t>
                    </m:r>
                    <m:r>
                      <a:rPr lang="fr-CA" sz="2000" i="1" dirty="0" smtClean="0">
                        <a:latin typeface="Cambria Math" panose="02040503050406030204" pitchFamily="18" charset="0"/>
                      </a:rPr>
                      <m:t>=0.005, </m:t>
                    </m:r>
                    <m:r>
                      <a:rPr lang="fr-CA" sz="2000" i="1" dirty="0" smtClean="0">
                        <a:latin typeface="Cambria Math" panose="02040503050406030204" pitchFamily="18" charset="0"/>
                      </a:rPr>
                      <m:t>𝑐𝑟𝑜𝑠𝑠𝑜𝑣𝑒𝑟</m:t>
                    </m:r>
                    <m:r>
                      <a:rPr lang="fr-CA" sz="2000" i="1" dirty="0" smtClean="0">
                        <a:latin typeface="Cambria Math" panose="02040503050406030204" pitchFamily="18" charset="0"/>
                      </a:rPr>
                      <m:t>=0.5</m:t>
                    </m:r>
                  </m:oMath>
                </a14:m>
                <a:r>
                  <a:rPr lang="fr-CA" sz="2000" dirty="0"/>
                  <a:t>.</a:t>
                </a:r>
              </a:p>
              <a:p>
                <a:pPr marL="342900" indent="-342900">
                  <a:buFont typeface="Arial" panose="020B0604020202020204" pitchFamily="34" charset="0"/>
                  <a:buChar char="•"/>
                </a:pPr>
                <a:r>
                  <a:rPr lang="fr-CA" sz="2000" dirty="0"/>
                  <a:t>Critères : </a:t>
                </a:r>
                <a14:m>
                  <m:oMath xmlns:m="http://schemas.openxmlformats.org/officeDocument/2006/math">
                    <m:r>
                      <a:rPr lang="fr-CA" sz="2000" i="1" dirty="0" smtClean="0">
                        <a:latin typeface="Cambria Math" panose="02040503050406030204" pitchFamily="18" charset="0"/>
                      </a:rPr>
                      <m:t>𝑓𝑖𝑡𝑛𝑒𝑠𝑠</m:t>
                    </m:r>
                    <m:r>
                      <a:rPr lang="fr-CA" sz="2000" i="1" dirty="0" smtClean="0">
                        <a:latin typeface="Cambria Math" panose="02040503050406030204" pitchFamily="18" charset="0"/>
                      </a:rPr>
                      <m:t> = </m:t>
                    </m:r>
                    <m:r>
                      <a:rPr lang="fr-CA" sz="2000" i="1" dirty="0" smtClean="0">
                        <a:latin typeface="Cambria Math" panose="02040503050406030204" pitchFamily="18" charset="0"/>
                      </a:rPr>
                      <m:t>𝑠𝑐𝑜𝑟𝑒</m:t>
                    </m:r>
                    <m:r>
                      <a:rPr lang="fr-CA" sz="2000" i="1" dirty="0" smtClean="0">
                        <a:latin typeface="Cambria Math" panose="02040503050406030204" pitchFamily="18" charset="0"/>
                      </a:rPr>
                      <m:t> + 5 ∗ </m:t>
                    </m:r>
                    <m:r>
                      <a:rPr lang="fr-CA" sz="2000" i="1" dirty="0" smtClean="0">
                        <a:latin typeface="Cambria Math" panose="02040503050406030204" pitchFamily="18" charset="0"/>
                      </a:rPr>
                      <m:t>𝑟𝑜𝑢𝑛𝑑𝑠</m:t>
                    </m:r>
                    <m:r>
                      <a:rPr lang="fr-CA" sz="2000" i="1" dirty="0" smtClean="0">
                        <a:latin typeface="Cambria Math" panose="02040503050406030204" pitchFamily="18" charset="0"/>
                      </a:rPr>
                      <m:t> (</m:t>
                    </m:r>
                    <m:r>
                      <a:rPr lang="fr-CA" sz="2000" i="1" dirty="0" smtClean="0">
                        <a:latin typeface="Cambria Math" panose="02040503050406030204" pitchFamily="18" charset="0"/>
                      </a:rPr>
                      <m:t>𝑢𝑡𝑖𝑙𝑖𝑠𝑒</m:t>
                    </m:r>
                    <m:r>
                      <a:rPr lang="fr-CA" sz="2000" i="1" dirty="0" smtClean="0">
                        <a:latin typeface="Cambria Math" panose="02040503050406030204" pitchFamily="18" charset="0"/>
                      </a:rPr>
                      <m:t> </m:t>
                    </m:r>
                    <m:r>
                      <a:rPr lang="fr-CA" sz="2000" i="1" dirty="0" err="1">
                        <a:latin typeface="Cambria Math" panose="02040503050406030204" pitchFamily="18" charset="0"/>
                      </a:rPr>
                      <m:t>𝑚𝑜𝑛𝑠𝑡𝑒𝑟</m:t>
                    </m:r>
                    <m:r>
                      <a:rPr lang="fr-CA" sz="2000" i="1" dirty="0" err="1">
                        <a:latin typeface="Cambria Math" panose="02040503050406030204" pitchFamily="18" charset="0"/>
                      </a:rPr>
                      <m:t>.</m:t>
                    </m:r>
                    <m:r>
                      <a:rPr lang="fr-CA" sz="2000" i="1" dirty="0" err="1">
                        <a:latin typeface="Cambria Math" panose="02040503050406030204" pitchFamily="18" charset="0"/>
                      </a:rPr>
                      <m:t>𝑚𝑜𝑐𝑘</m:t>
                    </m:r>
                    <m:r>
                      <a:rPr lang="fr-CA" sz="2000" i="1" dirty="0" err="1">
                        <a:latin typeface="Cambria Math" panose="02040503050406030204" pitchFamily="18" charset="0"/>
                      </a:rPr>
                      <m:t>_</m:t>
                    </m:r>
                    <m:r>
                      <a:rPr lang="fr-CA" sz="2000" i="1" dirty="0" err="1">
                        <a:latin typeface="Cambria Math" panose="02040503050406030204" pitchFamily="18" charset="0"/>
                      </a:rPr>
                      <m:t>𝑓𝑖𝑔h𝑡</m:t>
                    </m:r>
                    <m:r>
                      <a:rPr lang="fr-CA" sz="2000" i="1" dirty="0">
                        <a:latin typeface="Cambria Math" panose="02040503050406030204" pitchFamily="18" charset="0"/>
                      </a:rPr>
                      <m:t>).</m:t>
                    </m:r>
                  </m:oMath>
                </a14:m>
                <a:endParaRPr lang="fr-CA" sz="2000" dirty="0"/>
              </a:p>
              <a:p>
                <a:pPr marL="457200" indent="-457200">
                  <a:buFont typeface="Arial" panose="020B0604020202020204" pitchFamily="34" charset="0"/>
                  <a:buChar char="•"/>
                </a:pPr>
                <a:endParaRPr lang="fr-CA" dirty="0"/>
              </a:p>
            </p:txBody>
          </p:sp>
        </mc:Choice>
        <mc:Fallback>
          <p:sp>
            <p:nvSpPr>
              <p:cNvPr id="3" name="Espace réservé du contenu 2">
                <a:extLst>
                  <a:ext uri="{FF2B5EF4-FFF2-40B4-BE49-F238E27FC236}">
                    <a16:creationId xmlns:a16="http://schemas.microsoft.com/office/drawing/2014/main" id="{B4CED0E3-E493-319A-CA84-13865CDFB167}"/>
                  </a:ext>
                </a:extLst>
              </p:cNvPr>
              <p:cNvSpPr>
                <a:spLocks noGrp="1" noRot="1" noChangeAspect="1" noMove="1" noResize="1" noEditPoints="1" noAdjustHandles="1" noChangeArrowheads="1" noChangeShapeType="1" noTextEdit="1"/>
              </p:cNvSpPr>
              <p:nvPr>
                <p:ph idx="1"/>
              </p:nvPr>
            </p:nvSpPr>
            <p:spPr>
              <a:xfrm>
                <a:off x="623392" y="3260786"/>
                <a:ext cx="10762363" cy="2664492"/>
              </a:xfrm>
              <a:blipFill>
                <a:blip r:embed="rId2"/>
                <a:stretch>
                  <a:fillRect l="-1359" t="-2746" r="-1246"/>
                </a:stretch>
              </a:blipFill>
            </p:spPr>
            <p:txBody>
              <a:bodyPr/>
              <a:lstStyle/>
              <a:p>
                <a:r>
                  <a:rPr lang="fr-CA">
                    <a:noFill/>
                  </a:rPr>
                  <a:t> </a:t>
                </a:r>
              </a:p>
            </p:txBody>
          </p:sp>
        </mc:Fallback>
      </mc:AlternateContent>
      <p:sp>
        <p:nvSpPr>
          <p:cNvPr id="4" name="Espace réservé du numéro de diapositive 3">
            <a:extLst>
              <a:ext uri="{FF2B5EF4-FFF2-40B4-BE49-F238E27FC236}">
                <a16:creationId xmlns:a16="http://schemas.microsoft.com/office/drawing/2014/main" id="{EA4FFEEA-4AC0-792A-4E8C-0A70AD4454D8}"/>
              </a:ext>
            </a:extLst>
          </p:cNvPr>
          <p:cNvSpPr>
            <a:spLocks noGrp="1"/>
          </p:cNvSpPr>
          <p:nvPr>
            <p:ph type="sldNum" sz="quarter" idx="10"/>
          </p:nvPr>
        </p:nvSpPr>
        <p:spPr/>
        <p:txBody>
          <a:bodyPr/>
          <a:lstStyle/>
          <a:p>
            <a:fld id="{018E2434-2E4F-4CA6-AD8F-EC6088967E7D}" type="slidenum">
              <a:rPr lang="fr-CA" smtClean="0"/>
              <a:t>12</a:t>
            </a:fld>
            <a:endParaRPr lang="fr-CA"/>
          </a:p>
        </p:txBody>
      </p:sp>
      <p:pic>
        <p:nvPicPr>
          <p:cNvPr id="6" name="Image 5">
            <a:extLst>
              <a:ext uri="{FF2B5EF4-FFF2-40B4-BE49-F238E27FC236}">
                <a16:creationId xmlns:a16="http://schemas.microsoft.com/office/drawing/2014/main" id="{7C60DAAB-D3C8-EB30-D1A0-50B45DD855D7}"/>
              </a:ext>
            </a:extLst>
          </p:cNvPr>
          <p:cNvPicPr>
            <a:picLocks noChangeAspect="1"/>
          </p:cNvPicPr>
          <p:nvPr/>
        </p:nvPicPr>
        <p:blipFill>
          <a:blip r:embed="rId3"/>
          <a:srcRect t="13366" b="12339"/>
          <a:stretch>
            <a:fillRect/>
          </a:stretch>
        </p:blipFill>
        <p:spPr>
          <a:xfrm>
            <a:off x="1756020" y="1536520"/>
            <a:ext cx="8061731" cy="1580305"/>
          </a:xfrm>
          <a:prstGeom prst="rect">
            <a:avLst/>
          </a:prstGeom>
        </p:spPr>
      </p:pic>
    </p:spTree>
    <p:extLst>
      <p:ext uri="{BB962C8B-B14F-4D97-AF65-F5344CB8AC3E}">
        <p14:creationId xmlns:p14="http://schemas.microsoft.com/office/powerpoint/2010/main" val="3191893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6D455-6427-D0C8-E1CD-D69FE90E717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26FA4F-668A-0D6A-9B9A-004E9F8ED0AE}"/>
              </a:ext>
            </a:extLst>
          </p:cNvPr>
          <p:cNvSpPr>
            <a:spLocks noGrp="1"/>
          </p:cNvSpPr>
          <p:nvPr>
            <p:ph type="title"/>
          </p:nvPr>
        </p:nvSpPr>
        <p:spPr/>
        <p:txBody>
          <a:bodyPr/>
          <a:lstStyle/>
          <a:p>
            <a:r>
              <a:rPr lang="fr-CA" dirty="0"/>
              <a:t>Algorithme Génétique</a:t>
            </a:r>
          </a:p>
        </p:txBody>
      </p:sp>
      <p:sp>
        <p:nvSpPr>
          <p:cNvPr id="4" name="Espace réservé du numéro de diapositive 3">
            <a:extLst>
              <a:ext uri="{FF2B5EF4-FFF2-40B4-BE49-F238E27FC236}">
                <a16:creationId xmlns:a16="http://schemas.microsoft.com/office/drawing/2014/main" id="{77E6AEA7-2529-50BD-9C88-AE61ABC61A71}"/>
              </a:ext>
            </a:extLst>
          </p:cNvPr>
          <p:cNvSpPr>
            <a:spLocks noGrp="1"/>
          </p:cNvSpPr>
          <p:nvPr>
            <p:ph type="sldNum" sz="quarter" idx="10"/>
          </p:nvPr>
        </p:nvSpPr>
        <p:spPr/>
        <p:txBody>
          <a:bodyPr/>
          <a:lstStyle/>
          <a:p>
            <a:fld id="{018E2434-2E4F-4CA6-AD8F-EC6088967E7D}" type="slidenum">
              <a:rPr lang="fr-CA" smtClean="0"/>
              <a:t>13</a:t>
            </a:fld>
            <a:endParaRPr lang="fr-CA"/>
          </a:p>
        </p:txBody>
      </p:sp>
      <p:pic>
        <p:nvPicPr>
          <p:cNvPr id="8" name="Image 7">
            <a:extLst>
              <a:ext uri="{FF2B5EF4-FFF2-40B4-BE49-F238E27FC236}">
                <a16:creationId xmlns:a16="http://schemas.microsoft.com/office/drawing/2014/main" id="{A8FE0EFA-C7F0-3C9E-A3C2-DA9D1A62C06B}"/>
              </a:ext>
            </a:extLst>
          </p:cNvPr>
          <p:cNvPicPr>
            <a:picLocks noChangeAspect="1"/>
          </p:cNvPicPr>
          <p:nvPr/>
        </p:nvPicPr>
        <p:blipFill>
          <a:blip r:embed="rId2"/>
          <a:stretch>
            <a:fillRect/>
          </a:stretch>
        </p:blipFill>
        <p:spPr>
          <a:xfrm>
            <a:off x="3658829" y="1923779"/>
            <a:ext cx="512507" cy="512507"/>
          </a:xfrm>
          <a:prstGeom prst="rect">
            <a:avLst/>
          </a:prstGeom>
        </p:spPr>
      </p:pic>
      <p:pic>
        <p:nvPicPr>
          <p:cNvPr id="10" name="Image 9">
            <a:extLst>
              <a:ext uri="{FF2B5EF4-FFF2-40B4-BE49-F238E27FC236}">
                <a16:creationId xmlns:a16="http://schemas.microsoft.com/office/drawing/2014/main" id="{7B7D1D1B-95F8-C423-AAF1-36A347957B76}"/>
              </a:ext>
            </a:extLst>
          </p:cNvPr>
          <p:cNvPicPr>
            <a:picLocks noChangeAspect="1"/>
          </p:cNvPicPr>
          <p:nvPr/>
        </p:nvPicPr>
        <p:blipFill>
          <a:blip r:embed="rId3"/>
          <a:stretch>
            <a:fillRect/>
          </a:stretch>
        </p:blipFill>
        <p:spPr>
          <a:xfrm>
            <a:off x="4445410" y="1923779"/>
            <a:ext cx="512507" cy="512507"/>
          </a:xfrm>
          <a:prstGeom prst="rect">
            <a:avLst/>
          </a:prstGeom>
        </p:spPr>
      </p:pic>
      <p:pic>
        <p:nvPicPr>
          <p:cNvPr id="12" name="Image 11">
            <a:extLst>
              <a:ext uri="{FF2B5EF4-FFF2-40B4-BE49-F238E27FC236}">
                <a16:creationId xmlns:a16="http://schemas.microsoft.com/office/drawing/2014/main" id="{DF3480A3-826E-3C1B-4594-7B01BA14637E}"/>
              </a:ext>
            </a:extLst>
          </p:cNvPr>
          <p:cNvPicPr>
            <a:picLocks noChangeAspect="1"/>
          </p:cNvPicPr>
          <p:nvPr/>
        </p:nvPicPr>
        <p:blipFill>
          <a:blip r:embed="rId4"/>
          <a:stretch>
            <a:fillRect/>
          </a:stretch>
        </p:blipFill>
        <p:spPr>
          <a:xfrm>
            <a:off x="3950224" y="2510798"/>
            <a:ext cx="582791" cy="582791"/>
          </a:xfrm>
          <a:prstGeom prst="rect">
            <a:avLst/>
          </a:prstGeom>
        </p:spPr>
      </p:pic>
      <p:pic>
        <p:nvPicPr>
          <p:cNvPr id="14" name="Image 13">
            <a:extLst>
              <a:ext uri="{FF2B5EF4-FFF2-40B4-BE49-F238E27FC236}">
                <a16:creationId xmlns:a16="http://schemas.microsoft.com/office/drawing/2014/main" id="{3D4434F9-ECE8-FC00-B160-4A2F39D03428}"/>
              </a:ext>
            </a:extLst>
          </p:cNvPr>
          <p:cNvPicPr>
            <a:picLocks noChangeAspect="1"/>
          </p:cNvPicPr>
          <p:nvPr/>
        </p:nvPicPr>
        <p:blipFill>
          <a:blip r:embed="rId5"/>
          <a:stretch>
            <a:fillRect/>
          </a:stretch>
        </p:blipFill>
        <p:spPr>
          <a:xfrm>
            <a:off x="4533015" y="2581082"/>
            <a:ext cx="685800" cy="685800"/>
          </a:xfrm>
          <a:prstGeom prst="rect">
            <a:avLst/>
          </a:prstGeom>
        </p:spPr>
      </p:pic>
      <p:pic>
        <p:nvPicPr>
          <p:cNvPr id="16" name="Image 15">
            <a:extLst>
              <a:ext uri="{FF2B5EF4-FFF2-40B4-BE49-F238E27FC236}">
                <a16:creationId xmlns:a16="http://schemas.microsoft.com/office/drawing/2014/main" id="{85DBC2E6-12A0-D589-8318-CF6D881A25FD}"/>
              </a:ext>
            </a:extLst>
          </p:cNvPr>
          <p:cNvPicPr>
            <a:picLocks noChangeAspect="1"/>
          </p:cNvPicPr>
          <p:nvPr/>
        </p:nvPicPr>
        <p:blipFill>
          <a:blip r:embed="rId6"/>
          <a:stretch>
            <a:fillRect/>
          </a:stretch>
        </p:blipFill>
        <p:spPr>
          <a:xfrm>
            <a:off x="3329061" y="2758948"/>
            <a:ext cx="582791" cy="582791"/>
          </a:xfrm>
          <a:prstGeom prst="rect">
            <a:avLst/>
          </a:prstGeom>
        </p:spPr>
      </p:pic>
      <p:pic>
        <p:nvPicPr>
          <p:cNvPr id="1028" name="Picture 4" descr="Visual Language Lab | » Action Stars and Smoke-veiled fights">
            <a:extLst>
              <a:ext uri="{FF2B5EF4-FFF2-40B4-BE49-F238E27FC236}">
                <a16:creationId xmlns:a16="http://schemas.microsoft.com/office/drawing/2014/main" id="{125E7A69-4DEC-492D-B97F-137EE5BEDF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5557" y="2024216"/>
            <a:ext cx="1664593" cy="1317523"/>
          </a:xfrm>
          <a:prstGeom prst="rect">
            <a:avLst/>
          </a:prstGeom>
          <a:noFill/>
          <a:extLst>
            <a:ext uri="{909E8E84-426E-40DD-AFC4-6F175D3DCCD1}">
              <a14:hiddenFill xmlns:a14="http://schemas.microsoft.com/office/drawing/2010/main">
                <a:solidFill>
                  <a:srgbClr val="FFFFFF"/>
                </a:solidFill>
              </a14:hiddenFill>
            </a:ext>
          </a:extLst>
        </p:spPr>
      </p:pic>
      <p:sp>
        <p:nvSpPr>
          <p:cNvPr id="20" name="Flèche : droite 19">
            <a:extLst>
              <a:ext uri="{FF2B5EF4-FFF2-40B4-BE49-F238E27FC236}">
                <a16:creationId xmlns:a16="http://schemas.microsoft.com/office/drawing/2014/main" id="{0289A879-A8D3-A44B-ADF9-774EE39E02A2}"/>
              </a:ext>
            </a:extLst>
          </p:cNvPr>
          <p:cNvSpPr/>
          <p:nvPr/>
        </p:nvSpPr>
        <p:spPr bwMode="auto">
          <a:xfrm>
            <a:off x="5308594" y="2465335"/>
            <a:ext cx="1137258"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ZoneTexte 20">
            <a:extLst>
              <a:ext uri="{FF2B5EF4-FFF2-40B4-BE49-F238E27FC236}">
                <a16:creationId xmlns:a16="http://schemas.microsoft.com/office/drawing/2014/main" id="{8B784BF7-EA22-1F08-41C0-66E92CF8382A}"/>
              </a:ext>
            </a:extLst>
          </p:cNvPr>
          <p:cNvSpPr txBox="1"/>
          <p:nvPr/>
        </p:nvSpPr>
        <p:spPr>
          <a:xfrm>
            <a:off x="3558538" y="1424858"/>
            <a:ext cx="1679191" cy="461665"/>
          </a:xfrm>
          <a:prstGeom prst="rect">
            <a:avLst/>
          </a:prstGeom>
          <a:noFill/>
        </p:spPr>
        <p:txBody>
          <a:bodyPr wrap="square" rtlCol="0">
            <a:spAutoFit/>
          </a:bodyPr>
          <a:lstStyle/>
          <a:p>
            <a:r>
              <a:rPr lang="fr-CA" dirty="0"/>
              <a:t>Population</a:t>
            </a:r>
          </a:p>
        </p:txBody>
      </p:sp>
      <p:sp>
        <p:nvSpPr>
          <p:cNvPr id="22" name="ZoneTexte 21">
            <a:extLst>
              <a:ext uri="{FF2B5EF4-FFF2-40B4-BE49-F238E27FC236}">
                <a16:creationId xmlns:a16="http://schemas.microsoft.com/office/drawing/2014/main" id="{EF0EFDE5-9E36-F788-1CD1-04B6C5081A7B}"/>
              </a:ext>
            </a:extLst>
          </p:cNvPr>
          <p:cNvSpPr txBox="1"/>
          <p:nvPr/>
        </p:nvSpPr>
        <p:spPr>
          <a:xfrm>
            <a:off x="6095998" y="1549535"/>
            <a:ext cx="3137851" cy="461665"/>
          </a:xfrm>
          <a:prstGeom prst="rect">
            <a:avLst/>
          </a:prstGeom>
          <a:noFill/>
        </p:spPr>
        <p:txBody>
          <a:bodyPr wrap="square" rtlCol="0">
            <a:spAutoFit/>
          </a:bodyPr>
          <a:lstStyle/>
          <a:p>
            <a:r>
              <a:rPr lang="fr-CA" dirty="0"/>
              <a:t>Fitness (</a:t>
            </a:r>
            <a:r>
              <a:rPr lang="fr-CA" dirty="0" err="1"/>
              <a:t>mock_fight</a:t>
            </a:r>
            <a:r>
              <a:rPr lang="fr-CA" dirty="0"/>
              <a:t>)</a:t>
            </a:r>
          </a:p>
        </p:txBody>
      </p:sp>
      <p:pic>
        <p:nvPicPr>
          <p:cNvPr id="23" name="Image 22">
            <a:extLst>
              <a:ext uri="{FF2B5EF4-FFF2-40B4-BE49-F238E27FC236}">
                <a16:creationId xmlns:a16="http://schemas.microsoft.com/office/drawing/2014/main" id="{DD80445B-600E-3052-49BF-70ED08DB4908}"/>
              </a:ext>
            </a:extLst>
          </p:cNvPr>
          <p:cNvPicPr>
            <a:picLocks noChangeAspect="1"/>
          </p:cNvPicPr>
          <p:nvPr/>
        </p:nvPicPr>
        <p:blipFill>
          <a:blip r:embed="rId2"/>
          <a:stretch>
            <a:fillRect/>
          </a:stretch>
        </p:blipFill>
        <p:spPr>
          <a:xfrm>
            <a:off x="9646395" y="3093589"/>
            <a:ext cx="512507" cy="512507"/>
          </a:xfrm>
          <a:prstGeom prst="rect">
            <a:avLst/>
          </a:prstGeom>
        </p:spPr>
      </p:pic>
      <p:pic>
        <p:nvPicPr>
          <p:cNvPr id="24" name="Image 23">
            <a:extLst>
              <a:ext uri="{FF2B5EF4-FFF2-40B4-BE49-F238E27FC236}">
                <a16:creationId xmlns:a16="http://schemas.microsoft.com/office/drawing/2014/main" id="{A594B6AE-6FB2-6F01-7BFF-3CAE451101C8}"/>
              </a:ext>
            </a:extLst>
          </p:cNvPr>
          <p:cNvPicPr>
            <a:picLocks noChangeAspect="1"/>
          </p:cNvPicPr>
          <p:nvPr/>
        </p:nvPicPr>
        <p:blipFill>
          <a:blip r:embed="rId3"/>
          <a:stretch>
            <a:fillRect/>
          </a:stretch>
        </p:blipFill>
        <p:spPr>
          <a:xfrm>
            <a:off x="10432976" y="3093589"/>
            <a:ext cx="512507" cy="512507"/>
          </a:xfrm>
          <a:prstGeom prst="rect">
            <a:avLst/>
          </a:prstGeom>
        </p:spPr>
      </p:pic>
      <p:pic>
        <p:nvPicPr>
          <p:cNvPr id="25" name="Image 24">
            <a:extLst>
              <a:ext uri="{FF2B5EF4-FFF2-40B4-BE49-F238E27FC236}">
                <a16:creationId xmlns:a16="http://schemas.microsoft.com/office/drawing/2014/main" id="{4692B4E3-26B4-0CA4-1154-AA87AFE0B173}"/>
              </a:ext>
            </a:extLst>
          </p:cNvPr>
          <p:cNvPicPr>
            <a:picLocks noChangeAspect="1"/>
          </p:cNvPicPr>
          <p:nvPr/>
        </p:nvPicPr>
        <p:blipFill>
          <a:blip r:embed="rId4"/>
          <a:stretch>
            <a:fillRect/>
          </a:stretch>
        </p:blipFill>
        <p:spPr>
          <a:xfrm>
            <a:off x="9937790" y="3680608"/>
            <a:ext cx="582791" cy="582791"/>
          </a:xfrm>
          <a:prstGeom prst="rect">
            <a:avLst/>
          </a:prstGeom>
        </p:spPr>
      </p:pic>
      <p:pic>
        <p:nvPicPr>
          <p:cNvPr id="26" name="Image 25">
            <a:extLst>
              <a:ext uri="{FF2B5EF4-FFF2-40B4-BE49-F238E27FC236}">
                <a16:creationId xmlns:a16="http://schemas.microsoft.com/office/drawing/2014/main" id="{6347BFA2-DDFE-D52F-1176-3EEE2398106A}"/>
              </a:ext>
            </a:extLst>
          </p:cNvPr>
          <p:cNvPicPr>
            <a:picLocks noChangeAspect="1"/>
          </p:cNvPicPr>
          <p:nvPr/>
        </p:nvPicPr>
        <p:blipFill>
          <a:blip r:embed="rId5"/>
          <a:stretch>
            <a:fillRect/>
          </a:stretch>
        </p:blipFill>
        <p:spPr>
          <a:xfrm>
            <a:off x="10558953" y="3750892"/>
            <a:ext cx="685800" cy="685800"/>
          </a:xfrm>
          <a:prstGeom prst="rect">
            <a:avLst/>
          </a:prstGeom>
        </p:spPr>
      </p:pic>
      <p:pic>
        <p:nvPicPr>
          <p:cNvPr id="27" name="Image 26">
            <a:extLst>
              <a:ext uri="{FF2B5EF4-FFF2-40B4-BE49-F238E27FC236}">
                <a16:creationId xmlns:a16="http://schemas.microsoft.com/office/drawing/2014/main" id="{F4594A45-4427-A2A8-10F8-A3607F68B3DD}"/>
              </a:ext>
            </a:extLst>
          </p:cNvPr>
          <p:cNvPicPr>
            <a:picLocks noChangeAspect="1"/>
          </p:cNvPicPr>
          <p:nvPr/>
        </p:nvPicPr>
        <p:blipFill>
          <a:blip r:embed="rId6"/>
          <a:stretch>
            <a:fillRect/>
          </a:stretch>
        </p:blipFill>
        <p:spPr>
          <a:xfrm>
            <a:off x="9316627" y="3928758"/>
            <a:ext cx="582791" cy="582791"/>
          </a:xfrm>
          <a:prstGeom prst="rect">
            <a:avLst/>
          </a:prstGeom>
        </p:spPr>
      </p:pic>
      <p:sp>
        <p:nvSpPr>
          <p:cNvPr id="28" name="Ellipse 27">
            <a:extLst>
              <a:ext uri="{FF2B5EF4-FFF2-40B4-BE49-F238E27FC236}">
                <a16:creationId xmlns:a16="http://schemas.microsoft.com/office/drawing/2014/main" id="{BF17DB05-D9E3-82CA-3563-02A2E6FC2BDA}"/>
              </a:ext>
            </a:extLst>
          </p:cNvPr>
          <p:cNvSpPr/>
          <p:nvPr/>
        </p:nvSpPr>
        <p:spPr bwMode="auto">
          <a:xfrm>
            <a:off x="9627208" y="2997052"/>
            <a:ext cx="621163" cy="70558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9" name="Ellipse 28">
            <a:extLst>
              <a:ext uri="{FF2B5EF4-FFF2-40B4-BE49-F238E27FC236}">
                <a16:creationId xmlns:a16="http://schemas.microsoft.com/office/drawing/2014/main" id="{42EF5519-63A5-763D-CE70-86466D5D7743}"/>
              </a:ext>
            </a:extLst>
          </p:cNvPr>
          <p:cNvSpPr/>
          <p:nvPr/>
        </p:nvSpPr>
        <p:spPr bwMode="auto">
          <a:xfrm>
            <a:off x="10585218" y="3750891"/>
            <a:ext cx="685800" cy="685801"/>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0" name="Flèche : droite 29">
            <a:extLst>
              <a:ext uri="{FF2B5EF4-FFF2-40B4-BE49-F238E27FC236}">
                <a16:creationId xmlns:a16="http://schemas.microsoft.com/office/drawing/2014/main" id="{F9460DC9-5ADC-F5A8-81BD-766B6BC984B2}"/>
              </a:ext>
            </a:extLst>
          </p:cNvPr>
          <p:cNvSpPr/>
          <p:nvPr/>
        </p:nvSpPr>
        <p:spPr bwMode="auto">
          <a:xfrm rot="1729927">
            <a:off x="8380096" y="2733130"/>
            <a:ext cx="1137258"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1" name="Ellipse 30">
            <a:extLst>
              <a:ext uri="{FF2B5EF4-FFF2-40B4-BE49-F238E27FC236}">
                <a16:creationId xmlns:a16="http://schemas.microsoft.com/office/drawing/2014/main" id="{9A1D0FA3-1978-DB8D-AB61-9B2D3652B9A9}"/>
              </a:ext>
            </a:extLst>
          </p:cNvPr>
          <p:cNvSpPr/>
          <p:nvPr/>
        </p:nvSpPr>
        <p:spPr bwMode="auto">
          <a:xfrm>
            <a:off x="9316626" y="3867363"/>
            <a:ext cx="621163" cy="70558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2" name="Flèche : droite 31">
            <a:extLst>
              <a:ext uri="{FF2B5EF4-FFF2-40B4-BE49-F238E27FC236}">
                <a16:creationId xmlns:a16="http://schemas.microsoft.com/office/drawing/2014/main" id="{01C964B6-ACB0-55E8-CBE7-9FCFCA90F063}"/>
              </a:ext>
            </a:extLst>
          </p:cNvPr>
          <p:cNvSpPr/>
          <p:nvPr/>
        </p:nvSpPr>
        <p:spPr bwMode="auto">
          <a:xfrm rot="9557677">
            <a:off x="8151548" y="4700803"/>
            <a:ext cx="1137258"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32" name="Picture 8" descr="Courses - Les hippodromes de Lyon : hippodrome de Parilly et hippodrome ...">
            <a:extLst>
              <a:ext uri="{FF2B5EF4-FFF2-40B4-BE49-F238E27FC236}">
                <a16:creationId xmlns:a16="http://schemas.microsoft.com/office/drawing/2014/main" id="{53435D4B-5718-E7C0-3B96-80146DB6A0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2968" y="4696354"/>
            <a:ext cx="990084" cy="990084"/>
          </a:xfrm>
          <a:prstGeom prst="rect">
            <a:avLst/>
          </a:prstGeom>
          <a:noFill/>
          <a:extLst>
            <a:ext uri="{909E8E84-426E-40DD-AFC4-6F175D3DCCD1}">
              <a14:hiddenFill xmlns:a14="http://schemas.microsoft.com/office/drawing/2010/main">
                <a:solidFill>
                  <a:srgbClr val="FFFFFF"/>
                </a:solidFill>
              </a14:hiddenFill>
            </a:ext>
          </a:extLst>
        </p:spPr>
      </p:pic>
      <p:sp>
        <p:nvSpPr>
          <p:cNvPr id="34" name="ZoneTexte 33">
            <a:extLst>
              <a:ext uri="{FF2B5EF4-FFF2-40B4-BE49-F238E27FC236}">
                <a16:creationId xmlns:a16="http://schemas.microsoft.com/office/drawing/2014/main" id="{F700BE1A-7139-E86F-4551-AA1B8CD6979D}"/>
              </a:ext>
            </a:extLst>
          </p:cNvPr>
          <p:cNvSpPr txBox="1"/>
          <p:nvPr/>
        </p:nvSpPr>
        <p:spPr>
          <a:xfrm>
            <a:off x="9549899" y="4595952"/>
            <a:ext cx="1578963" cy="738664"/>
          </a:xfrm>
          <a:prstGeom prst="rect">
            <a:avLst/>
          </a:prstGeom>
          <a:noFill/>
        </p:spPr>
        <p:txBody>
          <a:bodyPr wrap="square" rtlCol="0">
            <a:spAutoFit/>
          </a:bodyPr>
          <a:lstStyle/>
          <a:p>
            <a:r>
              <a:rPr lang="fr-CA" dirty="0"/>
              <a:t>Sélection</a:t>
            </a:r>
          </a:p>
          <a:p>
            <a:r>
              <a:rPr lang="fr-CA" sz="1800" dirty="0"/>
              <a:t>(Roulette)</a:t>
            </a:r>
          </a:p>
        </p:txBody>
      </p:sp>
      <p:sp>
        <p:nvSpPr>
          <p:cNvPr id="35" name="ZoneTexte 34">
            <a:extLst>
              <a:ext uri="{FF2B5EF4-FFF2-40B4-BE49-F238E27FC236}">
                <a16:creationId xmlns:a16="http://schemas.microsoft.com/office/drawing/2014/main" id="{93E90750-52C3-8925-DE0B-AFFB443C406E}"/>
              </a:ext>
            </a:extLst>
          </p:cNvPr>
          <p:cNvSpPr txBox="1"/>
          <p:nvPr/>
        </p:nvSpPr>
        <p:spPr>
          <a:xfrm>
            <a:off x="6596391" y="5686438"/>
            <a:ext cx="1766154" cy="461665"/>
          </a:xfrm>
          <a:prstGeom prst="rect">
            <a:avLst/>
          </a:prstGeom>
          <a:noFill/>
        </p:spPr>
        <p:txBody>
          <a:bodyPr wrap="square" rtlCol="0">
            <a:spAutoFit/>
          </a:bodyPr>
          <a:lstStyle/>
          <a:p>
            <a:r>
              <a:rPr lang="fr-CA" dirty="0"/>
              <a:t>Croisement</a:t>
            </a:r>
          </a:p>
        </p:txBody>
      </p:sp>
      <p:pic>
        <p:nvPicPr>
          <p:cNvPr id="1036" name="Picture 12" descr="Baril Radioactif D'isolement Illustration Stock - Illustration du ...">
            <a:extLst>
              <a:ext uri="{FF2B5EF4-FFF2-40B4-BE49-F238E27FC236}">
                <a16:creationId xmlns:a16="http://schemas.microsoft.com/office/drawing/2014/main" id="{1417066A-AF78-51F4-5691-115DD0408C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7248" y="4455016"/>
            <a:ext cx="1390669" cy="1390669"/>
          </a:xfrm>
          <a:prstGeom prst="rect">
            <a:avLst/>
          </a:prstGeom>
          <a:noFill/>
          <a:extLst>
            <a:ext uri="{909E8E84-426E-40DD-AFC4-6F175D3DCCD1}">
              <a14:hiddenFill xmlns:a14="http://schemas.microsoft.com/office/drawing/2010/main">
                <a:solidFill>
                  <a:srgbClr val="FFFFFF"/>
                </a:solidFill>
              </a14:hiddenFill>
            </a:ext>
          </a:extLst>
        </p:spPr>
      </p:pic>
      <p:sp>
        <p:nvSpPr>
          <p:cNvPr id="37" name="Flèche : droite 36">
            <a:extLst>
              <a:ext uri="{FF2B5EF4-FFF2-40B4-BE49-F238E27FC236}">
                <a16:creationId xmlns:a16="http://schemas.microsoft.com/office/drawing/2014/main" id="{D2498531-4C8D-7EBF-AF4A-7F635BBD181A}"/>
              </a:ext>
            </a:extLst>
          </p:cNvPr>
          <p:cNvSpPr/>
          <p:nvPr/>
        </p:nvSpPr>
        <p:spPr bwMode="auto">
          <a:xfrm rot="10800000">
            <a:off x="5150763" y="5008833"/>
            <a:ext cx="1137258"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8" name="ZoneTexte 37">
            <a:extLst>
              <a:ext uri="{FF2B5EF4-FFF2-40B4-BE49-F238E27FC236}">
                <a16:creationId xmlns:a16="http://schemas.microsoft.com/office/drawing/2014/main" id="{433CE095-1774-34F1-19DF-1EB4606786EB}"/>
              </a:ext>
            </a:extLst>
          </p:cNvPr>
          <p:cNvSpPr txBox="1"/>
          <p:nvPr/>
        </p:nvSpPr>
        <p:spPr>
          <a:xfrm>
            <a:off x="3645506" y="5776447"/>
            <a:ext cx="1505256" cy="461665"/>
          </a:xfrm>
          <a:prstGeom prst="rect">
            <a:avLst/>
          </a:prstGeom>
          <a:noFill/>
        </p:spPr>
        <p:txBody>
          <a:bodyPr wrap="square" rtlCol="0">
            <a:spAutoFit/>
          </a:bodyPr>
          <a:lstStyle/>
          <a:p>
            <a:r>
              <a:rPr lang="fr-CA" dirty="0"/>
              <a:t>Mutation</a:t>
            </a:r>
          </a:p>
        </p:txBody>
      </p:sp>
      <p:sp>
        <p:nvSpPr>
          <p:cNvPr id="40" name="Flèche : demi-tour 39">
            <a:extLst>
              <a:ext uri="{FF2B5EF4-FFF2-40B4-BE49-F238E27FC236}">
                <a16:creationId xmlns:a16="http://schemas.microsoft.com/office/drawing/2014/main" id="{F7B6B527-D790-F0FD-2E74-40AB78445996}"/>
              </a:ext>
            </a:extLst>
          </p:cNvPr>
          <p:cNvSpPr/>
          <p:nvPr/>
        </p:nvSpPr>
        <p:spPr bwMode="auto">
          <a:xfrm rot="16200000">
            <a:off x="995463" y="2888113"/>
            <a:ext cx="2818895" cy="1915244"/>
          </a:xfrm>
          <a:prstGeom prst="uturnArrow">
            <a:avLst>
              <a:gd name="adj1" fmla="val 13706"/>
              <a:gd name="adj2" fmla="val 14476"/>
              <a:gd name="adj3" fmla="val 32700"/>
              <a:gd name="adj4" fmla="val 42300"/>
              <a:gd name="adj5" fmla="val 9245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261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703859-6607-3441-7D9F-637F19E66E11}"/>
              </a:ext>
            </a:extLst>
          </p:cNvPr>
          <p:cNvSpPr>
            <a:spLocks noGrp="1"/>
          </p:cNvSpPr>
          <p:nvPr>
            <p:ph type="title"/>
          </p:nvPr>
        </p:nvSpPr>
        <p:spPr/>
        <p:txBody>
          <a:bodyPr/>
          <a:lstStyle/>
          <a:p>
            <a:r>
              <a:rPr lang="fr-CA"/>
              <a:t>Logique floue</a:t>
            </a:r>
          </a:p>
        </p:txBody>
      </p:sp>
      <p:sp>
        <p:nvSpPr>
          <p:cNvPr id="3" name="Espace réservé du contenu 2">
            <a:extLst>
              <a:ext uri="{FF2B5EF4-FFF2-40B4-BE49-F238E27FC236}">
                <a16:creationId xmlns:a16="http://schemas.microsoft.com/office/drawing/2014/main" id="{8E76E5D2-15B1-8626-7FAB-BDD604D3862B}"/>
              </a:ext>
            </a:extLst>
          </p:cNvPr>
          <p:cNvSpPr>
            <a:spLocks noGrp="1"/>
          </p:cNvSpPr>
          <p:nvPr>
            <p:ph idx="1"/>
          </p:nvPr>
        </p:nvSpPr>
        <p:spPr/>
        <p:txBody>
          <a:bodyPr/>
          <a:lstStyle/>
          <a:p>
            <a:endParaRPr lang="fr-CA"/>
          </a:p>
        </p:txBody>
      </p:sp>
      <p:sp>
        <p:nvSpPr>
          <p:cNvPr id="4" name="Espace réservé du numéro de diapositive 3">
            <a:extLst>
              <a:ext uri="{FF2B5EF4-FFF2-40B4-BE49-F238E27FC236}">
                <a16:creationId xmlns:a16="http://schemas.microsoft.com/office/drawing/2014/main" id="{83654C58-85CD-3D1F-F361-5B5A6A97D373}"/>
              </a:ext>
            </a:extLst>
          </p:cNvPr>
          <p:cNvSpPr>
            <a:spLocks noGrp="1"/>
          </p:cNvSpPr>
          <p:nvPr>
            <p:ph type="sldNum" sz="quarter" idx="10"/>
          </p:nvPr>
        </p:nvSpPr>
        <p:spPr/>
        <p:txBody>
          <a:bodyPr/>
          <a:lstStyle/>
          <a:p>
            <a:fld id="{018E2434-2E4F-4CA6-AD8F-EC6088967E7D}" type="slidenum">
              <a:rPr lang="fr-CA" smtClean="0"/>
              <a:t>14</a:t>
            </a:fld>
            <a:endParaRPr lang="fr-CA"/>
          </a:p>
        </p:txBody>
      </p:sp>
    </p:spTree>
    <p:extLst>
      <p:ext uri="{BB962C8B-B14F-4D97-AF65-F5344CB8AC3E}">
        <p14:creationId xmlns:p14="http://schemas.microsoft.com/office/powerpoint/2010/main" val="2604892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1EFDDA-0466-A773-5F66-CD6971085ACC}"/>
              </a:ext>
            </a:extLst>
          </p:cNvPr>
          <p:cNvSpPr>
            <a:spLocks noGrp="1"/>
          </p:cNvSpPr>
          <p:nvPr>
            <p:ph type="ctrTitle"/>
          </p:nvPr>
        </p:nvSpPr>
        <p:spPr/>
        <p:txBody>
          <a:bodyPr/>
          <a:lstStyle/>
          <a:p>
            <a:r>
              <a:rPr lang="fr-CA"/>
              <a:t>Démonstration</a:t>
            </a:r>
          </a:p>
        </p:txBody>
      </p:sp>
    </p:spTree>
    <p:extLst>
      <p:ext uri="{BB962C8B-B14F-4D97-AF65-F5344CB8AC3E}">
        <p14:creationId xmlns:p14="http://schemas.microsoft.com/office/powerpoint/2010/main" val="34605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7A2CBE-E4B9-85C4-FD38-BC234EF78679}"/>
              </a:ext>
            </a:extLst>
          </p:cNvPr>
          <p:cNvSpPr>
            <a:spLocks noGrp="1"/>
          </p:cNvSpPr>
          <p:nvPr>
            <p:ph type="title"/>
          </p:nvPr>
        </p:nvSpPr>
        <p:spPr/>
        <p:txBody>
          <a:bodyPr/>
          <a:lstStyle/>
          <a:p>
            <a:r>
              <a:rPr lang="fr-CA"/>
              <a:t>Conclusion et recommandations</a:t>
            </a:r>
          </a:p>
        </p:txBody>
      </p:sp>
      <p:sp>
        <p:nvSpPr>
          <p:cNvPr id="3" name="Espace réservé du contenu 2">
            <a:extLst>
              <a:ext uri="{FF2B5EF4-FFF2-40B4-BE49-F238E27FC236}">
                <a16:creationId xmlns:a16="http://schemas.microsoft.com/office/drawing/2014/main" id="{750D0957-219A-8219-6B80-95D48D76D663}"/>
              </a:ext>
            </a:extLst>
          </p:cNvPr>
          <p:cNvSpPr>
            <a:spLocks noGrp="1"/>
          </p:cNvSpPr>
          <p:nvPr>
            <p:ph idx="1"/>
          </p:nvPr>
        </p:nvSpPr>
        <p:spPr/>
        <p:txBody>
          <a:bodyPr/>
          <a:lstStyle/>
          <a:p>
            <a:pPr marL="457200" indent="-457200">
              <a:buFont typeface="Arial" panose="020B0604020202020204" pitchFamily="34" charset="0"/>
              <a:buChar char="•"/>
            </a:pPr>
            <a:r>
              <a:rPr lang="fr-CA" dirty="0"/>
              <a:t>Difficulté des labyrinthes</a:t>
            </a:r>
          </a:p>
          <a:p>
            <a:pPr marL="457200" indent="-457200">
              <a:buFont typeface="Arial" panose="020B0604020202020204" pitchFamily="34" charset="0"/>
              <a:buChar char="•"/>
            </a:pPr>
            <a:r>
              <a:rPr lang="fr-CA" dirty="0"/>
              <a:t>Obstacle qu’il y ait toujours une façon de passé</a:t>
            </a:r>
          </a:p>
        </p:txBody>
      </p:sp>
      <p:sp>
        <p:nvSpPr>
          <p:cNvPr id="4" name="Espace réservé du numéro de diapositive 3">
            <a:extLst>
              <a:ext uri="{FF2B5EF4-FFF2-40B4-BE49-F238E27FC236}">
                <a16:creationId xmlns:a16="http://schemas.microsoft.com/office/drawing/2014/main" id="{B6D765C5-2B54-81A7-A1E5-C83669A012A7}"/>
              </a:ext>
            </a:extLst>
          </p:cNvPr>
          <p:cNvSpPr>
            <a:spLocks noGrp="1"/>
          </p:cNvSpPr>
          <p:nvPr>
            <p:ph type="sldNum" sz="quarter" idx="10"/>
          </p:nvPr>
        </p:nvSpPr>
        <p:spPr/>
        <p:txBody>
          <a:bodyPr/>
          <a:lstStyle/>
          <a:p>
            <a:fld id="{018E2434-2E4F-4CA6-AD8F-EC6088967E7D}" type="slidenum">
              <a:rPr lang="fr-CA" smtClean="0"/>
              <a:t>16</a:t>
            </a:fld>
            <a:endParaRPr lang="fr-CA"/>
          </a:p>
        </p:txBody>
      </p:sp>
    </p:spTree>
    <p:extLst>
      <p:ext uri="{BB962C8B-B14F-4D97-AF65-F5344CB8AC3E}">
        <p14:creationId xmlns:p14="http://schemas.microsoft.com/office/powerpoint/2010/main" val="4129373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B66B8D-2793-43FC-354A-F641F663F96A}"/>
              </a:ext>
            </a:extLst>
          </p:cNvPr>
          <p:cNvSpPr>
            <a:spLocks noGrp="1"/>
          </p:cNvSpPr>
          <p:nvPr>
            <p:ph type="ctrTitle"/>
          </p:nvPr>
        </p:nvSpPr>
        <p:spPr/>
        <p:txBody>
          <a:bodyPr/>
          <a:lstStyle/>
          <a:p>
            <a:r>
              <a:rPr lang="fr-CA"/>
              <a:t>Question</a:t>
            </a:r>
          </a:p>
        </p:txBody>
      </p:sp>
    </p:spTree>
    <p:extLst>
      <p:ext uri="{BB962C8B-B14F-4D97-AF65-F5344CB8AC3E}">
        <p14:creationId xmlns:p14="http://schemas.microsoft.com/office/powerpoint/2010/main" val="289309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6BA87-6ED5-39BD-DEC5-DD3784FE7EB4}"/>
              </a:ext>
            </a:extLst>
          </p:cNvPr>
          <p:cNvSpPr>
            <a:spLocks noGrp="1"/>
          </p:cNvSpPr>
          <p:nvPr>
            <p:ph type="title"/>
          </p:nvPr>
        </p:nvSpPr>
        <p:spPr/>
        <p:txBody>
          <a:bodyPr/>
          <a:lstStyle/>
          <a:p>
            <a:r>
              <a:rPr lang="fr-CA"/>
              <a:t>Schéma-bloc du système</a:t>
            </a:r>
          </a:p>
        </p:txBody>
      </p:sp>
      <p:sp>
        <p:nvSpPr>
          <p:cNvPr id="3" name="Espace réservé du contenu 2">
            <a:extLst>
              <a:ext uri="{FF2B5EF4-FFF2-40B4-BE49-F238E27FC236}">
                <a16:creationId xmlns:a16="http://schemas.microsoft.com/office/drawing/2014/main" id="{FE967D91-950F-3C91-D5B1-3ECA30853626}"/>
              </a:ext>
            </a:extLst>
          </p:cNvPr>
          <p:cNvSpPr>
            <a:spLocks noGrp="1"/>
          </p:cNvSpPr>
          <p:nvPr>
            <p:ph idx="1"/>
          </p:nvPr>
        </p:nvSpPr>
        <p:spPr/>
        <p:txBody>
          <a:bodyPr/>
          <a:lstStyle/>
          <a:p>
            <a:endParaRPr lang="fr-CA"/>
          </a:p>
        </p:txBody>
      </p:sp>
      <p:sp>
        <p:nvSpPr>
          <p:cNvPr id="4" name="Espace réservé du numéro de diapositive 3">
            <a:extLst>
              <a:ext uri="{FF2B5EF4-FFF2-40B4-BE49-F238E27FC236}">
                <a16:creationId xmlns:a16="http://schemas.microsoft.com/office/drawing/2014/main" id="{8BDF57D5-E1CB-DB80-76B1-56CEF8B41471}"/>
              </a:ext>
            </a:extLst>
          </p:cNvPr>
          <p:cNvSpPr>
            <a:spLocks noGrp="1"/>
          </p:cNvSpPr>
          <p:nvPr>
            <p:ph type="sldNum" sz="quarter" idx="10"/>
          </p:nvPr>
        </p:nvSpPr>
        <p:spPr/>
        <p:txBody>
          <a:bodyPr/>
          <a:lstStyle/>
          <a:p>
            <a:fld id="{018E2434-2E4F-4CA6-AD8F-EC6088967E7D}" type="slidenum">
              <a:rPr lang="fr-CA" smtClean="0"/>
              <a:t>2</a:t>
            </a:fld>
            <a:endParaRPr lang="fr-CA"/>
          </a:p>
        </p:txBody>
      </p:sp>
    </p:spTree>
    <p:extLst>
      <p:ext uri="{BB962C8B-B14F-4D97-AF65-F5344CB8AC3E}">
        <p14:creationId xmlns:p14="http://schemas.microsoft.com/office/powerpoint/2010/main" val="1588021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FDB098-2908-4FF5-FC0B-9B97DB7F143B}"/>
              </a:ext>
            </a:extLst>
          </p:cNvPr>
          <p:cNvSpPr>
            <a:spLocks noGrp="1"/>
          </p:cNvSpPr>
          <p:nvPr>
            <p:ph type="title"/>
          </p:nvPr>
        </p:nvSpPr>
        <p:spPr/>
        <p:txBody>
          <a:bodyPr/>
          <a:lstStyle/>
          <a:p>
            <a:r>
              <a:rPr lang="fr-CA"/>
              <a:t>Système expert (LPO)</a:t>
            </a:r>
          </a:p>
        </p:txBody>
      </p:sp>
      <p:sp>
        <p:nvSpPr>
          <p:cNvPr id="3" name="Espace réservé du contenu 2">
            <a:extLst>
              <a:ext uri="{FF2B5EF4-FFF2-40B4-BE49-F238E27FC236}">
                <a16:creationId xmlns:a16="http://schemas.microsoft.com/office/drawing/2014/main" id="{F44382EA-F756-6538-AC65-A957AE7BB8A0}"/>
              </a:ext>
            </a:extLst>
          </p:cNvPr>
          <p:cNvSpPr>
            <a:spLocks noGrp="1"/>
          </p:cNvSpPr>
          <p:nvPr>
            <p:ph idx="1"/>
          </p:nvPr>
        </p:nvSpPr>
        <p:spPr>
          <a:xfrm>
            <a:off x="5560052" y="1610290"/>
            <a:ext cx="6296159" cy="4231710"/>
          </a:xfrm>
        </p:spPr>
        <p:txBody>
          <a:bodyPr/>
          <a:lstStyle/>
          <a:p>
            <a:pPr marL="457200" indent="-457200">
              <a:buFont typeface="Arial" panose="020B0604020202020204" pitchFamily="34" charset="0"/>
              <a:buChar char="•"/>
            </a:pPr>
            <a:r>
              <a:rPr lang="fr-CA"/>
              <a:t>LPO pour les problèmes symboliques</a:t>
            </a:r>
          </a:p>
          <a:p>
            <a:pPr marL="457200" indent="-457200">
              <a:buFont typeface="Arial" panose="020B0604020202020204" pitchFamily="34" charset="0"/>
              <a:buChar char="•"/>
            </a:pPr>
            <a:r>
              <a:rPr lang="fr-CA" err="1"/>
              <a:t>Swiplserver</a:t>
            </a:r>
            <a:r>
              <a:rPr lang="fr-CA"/>
              <a:t> et python</a:t>
            </a:r>
          </a:p>
          <a:p>
            <a:pPr marL="457200" indent="-457200">
              <a:buFont typeface="Arial" panose="020B0604020202020204" pitchFamily="34" charset="0"/>
              <a:buChar char="•"/>
            </a:pPr>
            <a:r>
              <a:rPr lang="fr-CA"/>
              <a:t>Prolog</a:t>
            </a:r>
          </a:p>
          <a:p>
            <a:pPr marL="457200" indent="-457200">
              <a:buFont typeface="Arial" panose="020B0604020202020204" pitchFamily="34" charset="0"/>
              <a:buChar char="•"/>
            </a:pPr>
            <a:endParaRPr lang="fr-CA"/>
          </a:p>
        </p:txBody>
      </p:sp>
      <p:sp>
        <p:nvSpPr>
          <p:cNvPr id="4" name="Espace réservé du numéro de diapositive 3">
            <a:extLst>
              <a:ext uri="{FF2B5EF4-FFF2-40B4-BE49-F238E27FC236}">
                <a16:creationId xmlns:a16="http://schemas.microsoft.com/office/drawing/2014/main" id="{D7200FF2-5DC2-01F3-626B-5F26BA6F4DEE}"/>
              </a:ext>
            </a:extLst>
          </p:cNvPr>
          <p:cNvSpPr>
            <a:spLocks noGrp="1"/>
          </p:cNvSpPr>
          <p:nvPr>
            <p:ph type="sldNum" sz="quarter" idx="10"/>
          </p:nvPr>
        </p:nvSpPr>
        <p:spPr/>
        <p:txBody>
          <a:bodyPr/>
          <a:lstStyle/>
          <a:p>
            <a:fld id="{018E2434-2E4F-4CA6-AD8F-EC6088967E7D}" type="slidenum">
              <a:rPr lang="fr-CA" smtClean="0"/>
              <a:t>3</a:t>
            </a:fld>
            <a:endParaRPr lang="fr-CA"/>
          </a:p>
        </p:txBody>
      </p:sp>
      <p:pic>
        <p:nvPicPr>
          <p:cNvPr id="6" name="Image 5">
            <a:extLst>
              <a:ext uri="{FF2B5EF4-FFF2-40B4-BE49-F238E27FC236}">
                <a16:creationId xmlns:a16="http://schemas.microsoft.com/office/drawing/2014/main" id="{0FE92CAD-6CEE-F68F-101A-17C3F3F3F68B}"/>
              </a:ext>
            </a:extLst>
          </p:cNvPr>
          <p:cNvPicPr>
            <a:picLocks noChangeAspect="1"/>
          </p:cNvPicPr>
          <p:nvPr/>
        </p:nvPicPr>
        <p:blipFill>
          <a:blip r:embed="rId3"/>
          <a:stretch>
            <a:fillRect/>
          </a:stretch>
        </p:blipFill>
        <p:spPr>
          <a:xfrm>
            <a:off x="704672" y="1736749"/>
            <a:ext cx="4855380" cy="4105251"/>
          </a:xfrm>
          <a:prstGeom prst="rect">
            <a:avLst/>
          </a:prstGeom>
        </p:spPr>
      </p:pic>
      <p:pic>
        <p:nvPicPr>
          <p:cNvPr id="7" name="Image 6">
            <a:extLst>
              <a:ext uri="{FF2B5EF4-FFF2-40B4-BE49-F238E27FC236}">
                <a16:creationId xmlns:a16="http://schemas.microsoft.com/office/drawing/2014/main" id="{68D57D02-F1C6-19DA-D3B4-D14AF073EF6D}"/>
              </a:ext>
            </a:extLst>
          </p:cNvPr>
          <p:cNvPicPr>
            <a:picLocks noChangeAspect="1"/>
          </p:cNvPicPr>
          <p:nvPr/>
        </p:nvPicPr>
        <p:blipFill>
          <a:blip r:embed="rId4"/>
          <a:stretch>
            <a:fillRect/>
          </a:stretch>
        </p:blipFill>
        <p:spPr>
          <a:xfrm>
            <a:off x="8407473" y="3582581"/>
            <a:ext cx="1801064" cy="2259419"/>
          </a:xfrm>
          <a:prstGeom prst="rect">
            <a:avLst/>
          </a:prstGeom>
        </p:spPr>
      </p:pic>
    </p:spTree>
    <p:extLst>
      <p:ext uri="{BB962C8B-B14F-4D97-AF65-F5344CB8AC3E}">
        <p14:creationId xmlns:p14="http://schemas.microsoft.com/office/powerpoint/2010/main" val="816675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429E-1E7F-9DF3-7F3E-4C1CB0A227B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FAACC57-2F51-F4F8-61A2-3D8655E77F5F}"/>
              </a:ext>
            </a:extLst>
          </p:cNvPr>
          <p:cNvSpPr>
            <a:spLocks noGrp="1"/>
          </p:cNvSpPr>
          <p:nvPr>
            <p:ph type="title"/>
          </p:nvPr>
        </p:nvSpPr>
        <p:spPr/>
        <p:txBody>
          <a:bodyPr/>
          <a:lstStyle/>
          <a:p>
            <a:r>
              <a:rPr lang="fr-CA"/>
              <a:t>Système expert (LPO)</a:t>
            </a:r>
          </a:p>
        </p:txBody>
      </p:sp>
      <p:sp>
        <p:nvSpPr>
          <p:cNvPr id="4" name="Espace réservé du numéro de diapositive 3">
            <a:extLst>
              <a:ext uri="{FF2B5EF4-FFF2-40B4-BE49-F238E27FC236}">
                <a16:creationId xmlns:a16="http://schemas.microsoft.com/office/drawing/2014/main" id="{4CFAE9FB-2094-3BB4-730E-41DD635CB728}"/>
              </a:ext>
            </a:extLst>
          </p:cNvPr>
          <p:cNvSpPr>
            <a:spLocks noGrp="1"/>
          </p:cNvSpPr>
          <p:nvPr>
            <p:ph type="sldNum" sz="quarter" idx="10"/>
          </p:nvPr>
        </p:nvSpPr>
        <p:spPr/>
        <p:txBody>
          <a:bodyPr/>
          <a:lstStyle/>
          <a:p>
            <a:fld id="{018E2434-2E4F-4CA6-AD8F-EC6088967E7D}" type="slidenum">
              <a:rPr lang="fr-CA" smtClean="0"/>
              <a:t>4</a:t>
            </a:fld>
            <a:endParaRPr lang="fr-CA"/>
          </a:p>
        </p:txBody>
      </p:sp>
      <p:pic>
        <p:nvPicPr>
          <p:cNvPr id="8" name="Image 7">
            <a:extLst>
              <a:ext uri="{FF2B5EF4-FFF2-40B4-BE49-F238E27FC236}">
                <a16:creationId xmlns:a16="http://schemas.microsoft.com/office/drawing/2014/main" id="{CE817CBB-5215-50F8-8000-54319F9F29CF}"/>
              </a:ext>
            </a:extLst>
          </p:cNvPr>
          <p:cNvPicPr>
            <a:picLocks noChangeAspect="1"/>
          </p:cNvPicPr>
          <p:nvPr/>
        </p:nvPicPr>
        <p:blipFill>
          <a:blip r:embed="rId3"/>
          <a:srcRect r="1468"/>
          <a:stretch>
            <a:fillRect/>
          </a:stretch>
        </p:blipFill>
        <p:spPr>
          <a:xfrm>
            <a:off x="2027529" y="1536520"/>
            <a:ext cx="8136937" cy="4982670"/>
          </a:xfrm>
          <a:prstGeom prst="rect">
            <a:avLst/>
          </a:prstGeom>
        </p:spPr>
      </p:pic>
    </p:spTree>
    <p:extLst>
      <p:ext uri="{BB962C8B-B14F-4D97-AF65-F5344CB8AC3E}">
        <p14:creationId xmlns:p14="http://schemas.microsoft.com/office/powerpoint/2010/main" val="199219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94FB9-C05E-9875-0984-1D29B24771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112E0C-7329-A090-5F9C-6A92731E2997}"/>
              </a:ext>
            </a:extLst>
          </p:cNvPr>
          <p:cNvSpPr>
            <a:spLocks noGrp="1"/>
          </p:cNvSpPr>
          <p:nvPr>
            <p:ph type="title"/>
          </p:nvPr>
        </p:nvSpPr>
        <p:spPr/>
        <p:txBody>
          <a:bodyPr/>
          <a:lstStyle/>
          <a:p>
            <a:r>
              <a:rPr lang="fr-CA"/>
              <a:t>Système expert (LPO)</a:t>
            </a:r>
          </a:p>
        </p:txBody>
      </p:sp>
      <p:sp>
        <p:nvSpPr>
          <p:cNvPr id="4" name="Espace réservé du numéro de diapositive 3">
            <a:extLst>
              <a:ext uri="{FF2B5EF4-FFF2-40B4-BE49-F238E27FC236}">
                <a16:creationId xmlns:a16="http://schemas.microsoft.com/office/drawing/2014/main" id="{84B614DA-7EC8-3182-0FFA-60FDF8180348}"/>
              </a:ext>
            </a:extLst>
          </p:cNvPr>
          <p:cNvSpPr>
            <a:spLocks noGrp="1"/>
          </p:cNvSpPr>
          <p:nvPr>
            <p:ph type="sldNum" sz="quarter" idx="10"/>
          </p:nvPr>
        </p:nvSpPr>
        <p:spPr/>
        <p:txBody>
          <a:bodyPr/>
          <a:lstStyle/>
          <a:p>
            <a:fld id="{018E2434-2E4F-4CA6-AD8F-EC6088967E7D}" type="slidenum">
              <a:rPr lang="fr-CA" smtClean="0"/>
              <a:t>5</a:t>
            </a:fld>
            <a:endParaRPr lang="fr-CA"/>
          </a:p>
        </p:txBody>
      </p:sp>
      <mc:AlternateContent xmlns:mc="http://schemas.openxmlformats.org/markup-compatibility/2006" xmlns:a14="http://schemas.microsoft.com/office/drawing/2010/main">
        <mc:Choice Requires="a14">
          <p:sp>
            <p:nvSpPr>
              <p:cNvPr id="5" name="Espace réservé du contenu 4">
                <a:extLst>
                  <a:ext uri="{FF2B5EF4-FFF2-40B4-BE49-F238E27FC236}">
                    <a16:creationId xmlns:a16="http://schemas.microsoft.com/office/drawing/2014/main" id="{FDFFE53C-A263-5EB8-A9CD-4DA6CF2633C7}"/>
                  </a:ext>
                </a:extLst>
              </p:cNvPr>
              <p:cNvSpPr>
                <a:spLocks noGrp="1"/>
              </p:cNvSpPr>
              <p:nvPr>
                <p:ph idx="1"/>
              </p:nvPr>
            </p:nvSpPr>
            <p:spPr>
              <a:xfrm>
                <a:off x="623392" y="3150279"/>
                <a:ext cx="5897863" cy="3250521"/>
              </a:xfrm>
            </p:spPr>
            <p:txBody>
              <a:bodyPr/>
              <a:lstStyle/>
              <a:p>
                <a:pPr/>
                <a14:m>
                  <m:oMathPara xmlns:m="http://schemas.openxmlformats.org/officeDocument/2006/math">
                    <m:oMathParaPr>
                      <m:jc m:val="centerGroup"/>
                    </m:oMathParaPr>
                    <m:oMath xmlns:m="http://schemas.openxmlformats.org/officeDocument/2006/math">
                      <m:r>
                        <a:rPr lang="fr-CA" sz="2800" b="0" i="1" smtClean="0">
                          <a:latin typeface="Cambria Math" panose="02040503050406030204" pitchFamily="18" charset="0"/>
                        </a:rPr>
                        <m:t>[</m:t>
                      </m:r>
                      <m:r>
                        <m:rPr>
                          <m:nor/>
                        </m:rPr>
                        <a:rPr lang="fr-CA" sz="2800" b="0" i="0" smtClean="0">
                          <a:latin typeface="Cambria Math" panose="02040503050406030204" pitchFamily="18" charset="0"/>
                        </a:rPr>
                        <m:t>"</m:t>
                      </m:r>
                      <m:r>
                        <m:rPr>
                          <m:nor/>
                        </m:rPr>
                        <a:rPr lang="fr-CA" sz="2800" b="0" i="0" smtClean="0">
                          <a:solidFill>
                            <a:schemeClr val="accent6"/>
                          </a:solidFill>
                          <a:latin typeface="Cambria Math" panose="02040503050406030204" pitchFamily="18" charset="0"/>
                        </a:rPr>
                        <m:t>gold</m:t>
                      </m:r>
                      <m:r>
                        <m:rPr>
                          <m:nor/>
                        </m:rPr>
                        <a:rPr lang="fr-CA" sz="2800" b="0" i="0" smtClean="0">
                          <a:latin typeface="Cambria Math" panose="02040503050406030204" pitchFamily="18" charset="0"/>
                        </a:rPr>
                        <m:t>", "</m:t>
                      </m:r>
                      <m:r>
                        <m:rPr>
                          <m:nor/>
                        </m:rPr>
                        <a:rPr lang="fr-CA" sz="2800" b="0" i="0" smtClean="0">
                          <a:solidFill>
                            <a:srgbClr val="FF0000"/>
                          </a:solidFill>
                          <a:latin typeface="Cambria Math" panose="02040503050406030204" pitchFamily="18" charset="0"/>
                        </a:rPr>
                        <m:t>red</m:t>
                      </m:r>
                      <m:r>
                        <m:rPr>
                          <m:nor/>
                        </m:rPr>
                        <a:rPr lang="fr-CA" sz="2800" b="0" i="0" smtClean="0">
                          <a:latin typeface="Cambria Math" panose="02040503050406030204" pitchFamily="18" charset="0"/>
                        </a:rPr>
                        <m:t>", "</m:t>
                      </m:r>
                      <m:r>
                        <m:rPr>
                          <m:nor/>
                        </m:rPr>
                        <a:rPr lang="fr-CA" sz="2800" b="0" i="0" smtClean="0">
                          <a:solidFill>
                            <a:srgbClr val="0070C0"/>
                          </a:solidFill>
                          <a:latin typeface="Cambria Math" panose="02040503050406030204" pitchFamily="18" charset="0"/>
                        </a:rPr>
                        <m:t>blue</m:t>
                      </m:r>
                      <m:r>
                        <m:rPr>
                          <m:nor/>
                        </m:rPr>
                        <a:rPr lang="fr-CA" sz="2800" b="0" i="0" smtClean="0">
                          <a:latin typeface="Cambria Math" panose="02040503050406030204" pitchFamily="18" charset="0"/>
                        </a:rPr>
                        <m:t>", "</m:t>
                      </m:r>
                      <m:r>
                        <m:rPr>
                          <m:nor/>
                        </m:rPr>
                        <a:rPr lang="fr-CA" sz="2800" b="0" i="0" smtClean="0">
                          <a:latin typeface="Cambria Math" panose="02040503050406030204" pitchFamily="18" charset="0"/>
                        </a:rPr>
                        <m:t>white</m:t>
                      </m:r>
                      <m:r>
                        <m:rPr>
                          <m:nor/>
                        </m:rPr>
                        <a:rPr lang="fr-CA" sz="2800" b="0" i="0" smtClean="0">
                          <a:latin typeface="Cambria Math" panose="02040503050406030204" pitchFamily="18" charset="0"/>
                        </a:rPr>
                        <m:t>", "","",""]</m:t>
                      </m:r>
                    </m:oMath>
                  </m:oMathPara>
                </a14:m>
                <a:endParaRPr lang="fr-CA" sz="2800" b="0"/>
              </a:p>
              <a:p>
                <a:pPr/>
                <a14:m>
                  <m:oMathPara xmlns:m="http://schemas.openxmlformats.org/officeDocument/2006/math">
                    <m:oMathParaPr>
                      <m:jc m:val="centerGroup"/>
                    </m:oMathParaPr>
                    <m:oMath xmlns:m="http://schemas.openxmlformats.org/officeDocument/2006/math">
                      <m:r>
                        <a:rPr lang="fr-CA" sz="2800" i="1">
                          <a:latin typeface="Cambria Math" panose="02040503050406030204" pitchFamily="18" charset="0"/>
                        </a:rPr>
                        <m:t>[</m:t>
                      </m:r>
                      <m:r>
                        <m:rPr>
                          <m:nor/>
                        </m:rPr>
                        <a:rPr lang="fr-CA" sz="2800">
                          <a:latin typeface="Cambria Math" panose="02040503050406030204" pitchFamily="18" charset="0"/>
                        </a:rPr>
                        <m:t>"</m:t>
                      </m:r>
                      <m:r>
                        <m:rPr>
                          <m:nor/>
                        </m:rPr>
                        <a:rPr lang="fr-CA" sz="2800">
                          <a:solidFill>
                            <a:schemeClr val="accent6"/>
                          </a:solidFill>
                          <a:latin typeface="Cambria Math" panose="02040503050406030204" pitchFamily="18" charset="0"/>
                        </a:rPr>
                        <m:t>gold</m:t>
                      </m:r>
                      <m:r>
                        <m:rPr>
                          <m:nor/>
                        </m:rPr>
                        <a:rPr lang="fr-CA" sz="2800">
                          <a:latin typeface="Cambria Math" panose="02040503050406030204" pitchFamily="18" charset="0"/>
                        </a:rPr>
                        <m:t>"</m:t>
                      </m:r>
                      <m:r>
                        <m:rPr>
                          <m:nor/>
                        </m:rPr>
                        <a:rPr lang="fr-CA" sz="2800" b="0" i="0" smtClean="0">
                          <a:latin typeface="Cambria Math" panose="02040503050406030204" pitchFamily="18" charset="0"/>
                        </a:rPr>
                        <m:t>]</m:t>
                      </m:r>
                      <m:r>
                        <m:rPr>
                          <m:nor/>
                        </m:rPr>
                        <a:rPr lang="fr-CA" sz="2800">
                          <a:latin typeface="Cambria Math" panose="02040503050406030204" pitchFamily="18" charset="0"/>
                        </a:rPr>
                        <m:t>, </m:t>
                      </m:r>
                      <m:r>
                        <m:rPr>
                          <m:nor/>
                        </m:rPr>
                        <a:rPr lang="fr-CA" sz="2800" b="0" i="0" smtClean="0">
                          <a:latin typeface="Cambria Math" panose="02040503050406030204" pitchFamily="18" charset="0"/>
                        </a:rPr>
                        <m:t>[</m:t>
                      </m:r>
                      <m:r>
                        <m:rPr>
                          <m:nor/>
                        </m:rPr>
                        <a:rPr lang="fr-CA" sz="2800">
                          <a:latin typeface="Cambria Math" panose="02040503050406030204" pitchFamily="18" charset="0"/>
                        </a:rPr>
                        <m:t>"</m:t>
                      </m:r>
                      <m:r>
                        <m:rPr>
                          <m:nor/>
                        </m:rPr>
                        <a:rPr lang="fr-CA" sz="2800">
                          <a:solidFill>
                            <a:srgbClr val="FF0000"/>
                          </a:solidFill>
                          <a:latin typeface="Cambria Math" panose="02040503050406030204" pitchFamily="18" charset="0"/>
                        </a:rPr>
                        <m:t>red</m:t>
                      </m:r>
                      <m:r>
                        <m:rPr>
                          <m:nor/>
                        </m:rPr>
                        <a:rPr lang="fr-CA" sz="2800">
                          <a:latin typeface="Cambria Math" panose="02040503050406030204" pitchFamily="18" charset="0"/>
                        </a:rPr>
                        <m:t>", "</m:t>
                      </m:r>
                      <m:r>
                        <m:rPr>
                          <m:nor/>
                        </m:rPr>
                        <a:rPr lang="fr-CA" sz="2800">
                          <a:solidFill>
                            <a:srgbClr val="0070C0"/>
                          </a:solidFill>
                          <a:latin typeface="Cambria Math" panose="02040503050406030204" pitchFamily="18" charset="0"/>
                        </a:rPr>
                        <m:t>blue</m:t>
                      </m:r>
                      <m:r>
                        <m:rPr>
                          <m:nor/>
                        </m:rPr>
                        <a:rPr lang="fr-CA" sz="2800">
                          <a:latin typeface="Cambria Math" panose="02040503050406030204" pitchFamily="18" charset="0"/>
                        </a:rPr>
                        <m:t>", "</m:t>
                      </m:r>
                      <m:r>
                        <m:rPr>
                          <m:nor/>
                        </m:rPr>
                        <a:rPr lang="fr-CA" sz="2800">
                          <a:latin typeface="Cambria Math" panose="02040503050406030204" pitchFamily="18" charset="0"/>
                        </a:rPr>
                        <m:t>white</m:t>
                      </m:r>
                      <m:r>
                        <m:rPr>
                          <m:nor/>
                        </m:rPr>
                        <a:rPr lang="fr-CA" sz="2800">
                          <a:latin typeface="Cambria Math" panose="02040503050406030204" pitchFamily="18" charset="0"/>
                        </a:rPr>
                        <m:t>","","",""]</m:t>
                      </m:r>
                    </m:oMath>
                  </m:oMathPara>
                </a14:m>
                <a:endParaRPr lang="fr-CA" sz="2800"/>
              </a:p>
              <a:p>
                <a:pPr/>
                <a14:m>
                  <m:oMathPara xmlns:m="http://schemas.openxmlformats.org/officeDocument/2006/math">
                    <m:oMathParaPr>
                      <m:jc m:val="centerGroup"/>
                    </m:oMathParaPr>
                    <m:oMath xmlns:m="http://schemas.openxmlformats.org/officeDocument/2006/math">
                      <m:r>
                        <a:rPr lang="fr-CA" sz="2800" i="1">
                          <a:latin typeface="Cambria Math" panose="02040503050406030204" pitchFamily="18" charset="0"/>
                        </a:rPr>
                        <m:t>[</m:t>
                      </m:r>
                      <m:r>
                        <m:rPr>
                          <m:nor/>
                        </m:rPr>
                        <a:rPr lang="fr-CA" sz="2800">
                          <a:latin typeface="Cambria Math" panose="02040503050406030204" pitchFamily="18" charset="0"/>
                        </a:rPr>
                        <m:t>"</m:t>
                      </m:r>
                      <m:r>
                        <m:rPr>
                          <m:nor/>
                        </m:rPr>
                        <a:rPr lang="fr-CA" sz="2800">
                          <a:solidFill>
                            <a:schemeClr val="accent6"/>
                          </a:solidFill>
                          <a:latin typeface="Cambria Math" panose="02040503050406030204" pitchFamily="18" charset="0"/>
                        </a:rPr>
                        <m:t>gold</m:t>
                      </m:r>
                      <m:r>
                        <m:rPr>
                          <m:nor/>
                        </m:rPr>
                        <a:rPr lang="fr-CA" sz="2800">
                          <a:latin typeface="Cambria Math" panose="02040503050406030204" pitchFamily="18" charset="0"/>
                        </a:rPr>
                        <m:t>"</m:t>
                      </m:r>
                      <m:r>
                        <m:rPr>
                          <m:nor/>
                        </m:rPr>
                        <a:rPr lang="fr-CA" sz="2800" b="0" i="0" smtClean="0">
                          <a:latin typeface="Cambria Math" panose="02040503050406030204" pitchFamily="18" charset="0"/>
                        </a:rPr>
                        <m:t>][</m:t>
                      </m:r>
                      <m:r>
                        <m:rPr>
                          <m:nor/>
                        </m:rPr>
                        <a:rPr lang="fr-CA" sz="2800">
                          <a:latin typeface="Cambria Math" panose="02040503050406030204" pitchFamily="18" charset="0"/>
                        </a:rPr>
                        <m:t>"</m:t>
                      </m:r>
                      <m:r>
                        <m:rPr>
                          <m:nor/>
                        </m:rPr>
                        <a:rPr lang="fr-CA" sz="2800">
                          <a:solidFill>
                            <a:srgbClr val="FF0000"/>
                          </a:solidFill>
                          <a:latin typeface="Cambria Math" panose="02040503050406030204" pitchFamily="18" charset="0"/>
                        </a:rPr>
                        <m:t>red</m:t>
                      </m:r>
                      <m:r>
                        <m:rPr>
                          <m:nor/>
                        </m:rPr>
                        <a:rPr lang="fr-CA" sz="2800">
                          <a:latin typeface="Cambria Math" panose="02040503050406030204" pitchFamily="18" charset="0"/>
                        </a:rPr>
                        <m:t>", "</m:t>
                      </m:r>
                      <m:r>
                        <m:rPr>
                          <m:nor/>
                        </m:rPr>
                        <a:rPr lang="fr-CA" sz="2800">
                          <a:solidFill>
                            <a:srgbClr val="0070C0"/>
                          </a:solidFill>
                          <a:latin typeface="Cambria Math" panose="02040503050406030204" pitchFamily="18" charset="0"/>
                        </a:rPr>
                        <m:t>blue</m:t>
                      </m:r>
                      <m:r>
                        <m:rPr>
                          <m:nor/>
                        </m:rPr>
                        <a:rPr lang="fr-CA" sz="2800">
                          <a:latin typeface="Cambria Math" panose="02040503050406030204" pitchFamily="18" charset="0"/>
                        </a:rPr>
                        <m:t>", "</m:t>
                      </m:r>
                      <m:r>
                        <m:rPr>
                          <m:nor/>
                        </m:rPr>
                        <a:rPr lang="fr-CA" sz="2800">
                          <a:latin typeface="Cambria Math" panose="02040503050406030204" pitchFamily="18" charset="0"/>
                        </a:rPr>
                        <m:t>white</m:t>
                      </m:r>
                      <m:r>
                        <m:rPr>
                          <m:nor/>
                        </m:rPr>
                        <a:rPr lang="fr-CA" sz="2800">
                          <a:latin typeface="Cambria Math" panose="02040503050406030204" pitchFamily="18" charset="0"/>
                        </a:rPr>
                        <m:t>"]</m:t>
                      </m:r>
                    </m:oMath>
                  </m:oMathPara>
                </a14:m>
                <a:endParaRPr lang="fr-CA" sz="2800"/>
              </a:p>
              <a:p>
                <a:pPr/>
                <a14:m>
                  <m:oMathPara xmlns:m="http://schemas.openxmlformats.org/officeDocument/2006/math">
                    <m:oMathParaPr>
                      <m:jc m:val="centerGroup"/>
                    </m:oMathParaPr>
                    <m:oMath xmlns:m="http://schemas.openxmlformats.org/officeDocument/2006/math">
                      <m:r>
                        <a:rPr lang="fr-CA" sz="2800" i="1">
                          <a:latin typeface="Cambria Math" panose="02040503050406030204" pitchFamily="18" charset="0"/>
                        </a:rPr>
                        <m:t>[</m:t>
                      </m:r>
                      <m:r>
                        <m:rPr>
                          <m:nor/>
                        </m:rPr>
                        <a:rPr lang="fr-CA" sz="2800">
                          <a:latin typeface="Cambria Math" panose="02040503050406030204" pitchFamily="18" charset="0"/>
                        </a:rPr>
                        <m:t>"</m:t>
                      </m:r>
                      <m:r>
                        <m:rPr>
                          <m:nor/>
                        </m:rPr>
                        <a:rPr lang="fr-CA" sz="2800">
                          <a:solidFill>
                            <a:schemeClr val="accent6"/>
                          </a:solidFill>
                          <a:latin typeface="Cambria Math" panose="02040503050406030204" pitchFamily="18" charset="0"/>
                        </a:rPr>
                        <m:t>gold</m:t>
                      </m:r>
                      <m:r>
                        <m:rPr>
                          <m:nor/>
                        </m:rPr>
                        <a:rPr lang="fr-CA" sz="2800">
                          <a:latin typeface="Cambria Math" panose="02040503050406030204" pitchFamily="18" charset="0"/>
                        </a:rPr>
                        <m:t>"]["</m:t>
                      </m:r>
                      <m:r>
                        <m:rPr>
                          <m:nor/>
                        </m:rPr>
                        <a:rPr lang="fr-CA" sz="2800">
                          <a:solidFill>
                            <a:srgbClr val="FF0000"/>
                          </a:solidFill>
                          <a:latin typeface="Cambria Math" panose="02040503050406030204" pitchFamily="18" charset="0"/>
                        </a:rPr>
                        <m:t>red</m:t>
                      </m:r>
                      <m:r>
                        <m:rPr>
                          <m:nor/>
                        </m:rPr>
                        <a:rPr lang="fr-CA" sz="2800">
                          <a:latin typeface="Cambria Math" panose="02040503050406030204" pitchFamily="18" charset="0"/>
                        </a:rPr>
                        <m:t>", "</m:t>
                      </m:r>
                      <m:r>
                        <m:rPr>
                          <m:nor/>
                        </m:rPr>
                        <a:rPr lang="fr-CA" sz="2800">
                          <a:solidFill>
                            <a:srgbClr val="0070C0"/>
                          </a:solidFill>
                          <a:latin typeface="Cambria Math" panose="02040503050406030204" pitchFamily="18" charset="0"/>
                        </a:rPr>
                        <m:t>blue</m:t>
                      </m:r>
                      <m:r>
                        <m:rPr>
                          <m:nor/>
                        </m:rPr>
                        <a:rPr lang="fr-CA" sz="2800">
                          <a:latin typeface="Cambria Math" panose="02040503050406030204" pitchFamily="18" charset="0"/>
                        </a:rPr>
                        <m:t>", "</m:t>
                      </m:r>
                      <m:r>
                        <m:rPr>
                          <m:nor/>
                        </m:rPr>
                        <a:rPr lang="fr-CA" sz="2800">
                          <a:latin typeface="Cambria Math" panose="02040503050406030204" pitchFamily="18" charset="0"/>
                        </a:rPr>
                        <m:t>white</m:t>
                      </m:r>
                      <m:r>
                        <m:rPr>
                          <m:nor/>
                        </m:rPr>
                        <a:rPr lang="fr-CA" sz="2800">
                          <a:latin typeface="Cambria Math" panose="02040503050406030204" pitchFamily="18" charset="0"/>
                        </a:rPr>
                        <m:t>"][3][</m:t>
                      </m:r>
                      <m:r>
                        <m:rPr>
                          <m:nor/>
                        </m:rPr>
                        <a:rPr lang="fr-CA" sz="2800" b="0" i="0" smtClean="0">
                          <a:latin typeface="Cambria Math" panose="02040503050406030204" pitchFamily="18" charset="0"/>
                        </a:rPr>
                        <m:t>Cle</m:t>
                      </m:r>
                      <m:r>
                        <m:rPr>
                          <m:nor/>
                        </m:rPr>
                        <a:rPr lang="fr-CA" sz="2800" b="0" i="0" smtClean="0">
                          <a:latin typeface="Cambria Math" panose="02040503050406030204" pitchFamily="18" charset="0"/>
                        </a:rPr>
                        <m:t>]</m:t>
                      </m:r>
                    </m:oMath>
                  </m:oMathPara>
                </a14:m>
                <a:endParaRPr lang="fr-CA" sz="2800"/>
              </a:p>
              <a:p>
                <a:endParaRPr lang="fr-CA" sz="2800"/>
              </a:p>
              <a:p>
                <a:endParaRPr lang="fr-CA" sz="2800"/>
              </a:p>
              <a:p>
                <a:endParaRPr lang="fr-CA" sz="2800"/>
              </a:p>
              <a:p>
                <a:endParaRPr lang="fr-CA"/>
              </a:p>
              <a:p>
                <a:endParaRPr lang="fr-CA" b="0"/>
              </a:p>
              <a:p>
                <a:endParaRPr lang="fr-CA" b="0"/>
              </a:p>
              <a:p>
                <a:endParaRPr lang="fr-CA"/>
              </a:p>
            </p:txBody>
          </p:sp>
        </mc:Choice>
        <mc:Fallback xmlns="">
          <p:sp>
            <p:nvSpPr>
              <p:cNvPr id="5" name="Espace réservé du contenu 4">
                <a:extLst>
                  <a:ext uri="{FF2B5EF4-FFF2-40B4-BE49-F238E27FC236}">
                    <a16:creationId xmlns:a16="http://schemas.microsoft.com/office/drawing/2014/main" id="{FDFFE53C-A263-5EB8-A9CD-4DA6CF2633C7}"/>
                  </a:ext>
                </a:extLst>
              </p:cNvPr>
              <p:cNvSpPr>
                <a:spLocks noGrp="1" noRot="1" noChangeAspect="1" noMove="1" noResize="1" noEditPoints="1" noAdjustHandles="1" noChangeArrowheads="1" noChangeShapeType="1" noTextEdit="1"/>
              </p:cNvSpPr>
              <p:nvPr>
                <p:ph idx="1"/>
              </p:nvPr>
            </p:nvSpPr>
            <p:spPr>
              <a:xfrm>
                <a:off x="623392" y="3150279"/>
                <a:ext cx="5897863" cy="3250521"/>
              </a:xfrm>
              <a:blipFill>
                <a:blip r:embed="rId3"/>
                <a:stretch>
                  <a:fillRect/>
                </a:stretch>
              </a:blipFill>
            </p:spPr>
            <p:txBody>
              <a:bodyPr/>
              <a:lstStyle/>
              <a:p>
                <a:r>
                  <a:rPr lang="en-US">
                    <a:noFill/>
                  </a:rPr>
                  <a:t> </a:t>
                </a:r>
              </a:p>
            </p:txBody>
          </p:sp>
        </mc:Fallback>
      </mc:AlternateContent>
      <p:pic>
        <p:nvPicPr>
          <p:cNvPr id="6" name="Image 5">
            <a:extLst>
              <a:ext uri="{FF2B5EF4-FFF2-40B4-BE49-F238E27FC236}">
                <a16:creationId xmlns:a16="http://schemas.microsoft.com/office/drawing/2014/main" id="{24E3B44C-128E-880F-267F-194A55580057}"/>
              </a:ext>
            </a:extLst>
          </p:cNvPr>
          <p:cNvPicPr>
            <a:picLocks noChangeAspect="1"/>
          </p:cNvPicPr>
          <p:nvPr/>
        </p:nvPicPr>
        <p:blipFill>
          <a:blip r:embed="rId4"/>
          <a:stretch>
            <a:fillRect/>
          </a:stretch>
        </p:blipFill>
        <p:spPr>
          <a:xfrm>
            <a:off x="452868" y="1536520"/>
            <a:ext cx="6439544" cy="1270860"/>
          </a:xfrm>
          <a:prstGeom prst="rect">
            <a:avLst/>
          </a:prstGeom>
        </p:spPr>
      </p:pic>
      <p:pic>
        <p:nvPicPr>
          <p:cNvPr id="9" name="Image 8">
            <a:extLst>
              <a:ext uri="{FF2B5EF4-FFF2-40B4-BE49-F238E27FC236}">
                <a16:creationId xmlns:a16="http://schemas.microsoft.com/office/drawing/2014/main" id="{89540C21-DF77-720A-74A8-62A1C5E20FB4}"/>
              </a:ext>
            </a:extLst>
          </p:cNvPr>
          <p:cNvPicPr>
            <a:picLocks noChangeAspect="1"/>
          </p:cNvPicPr>
          <p:nvPr/>
        </p:nvPicPr>
        <p:blipFill>
          <a:blip r:embed="rId5"/>
          <a:stretch>
            <a:fillRect/>
          </a:stretch>
        </p:blipFill>
        <p:spPr>
          <a:xfrm>
            <a:off x="7018881" y="1536520"/>
            <a:ext cx="5104294" cy="3089629"/>
          </a:xfrm>
          <a:prstGeom prst="rect">
            <a:avLst/>
          </a:prstGeom>
        </p:spPr>
      </p:pic>
    </p:spTree>
    <p:extLst>
      <p:ext uri="{BB962C8B-B14F-4D97-AF65-F5344CB8AC3E}">
        <p14:creationId xmlns:p14="http://schemas.microsoft.com/office/powerpoint/2010/main" val="1905596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AD0C9-9873-F01B-523A-31B86F03619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FC0667-3D98-4C16-598B-4768671179EC}"/>
              </a:ext>
            </a:extLst>
          </p:cNvPr>
          <p:cNvSpPr>
            <a:spLocks noGrp="1"/>
          </p:cNvSpPr>
          <p:nvPr>
            <p:ph type="title"/>
          </p:nvPr>
        </p:nvSpPr>
        <p:spPr/>
        <p:txBody>
          <a:bodyPr/>
          <a:lstStyle/>
          <a:p>
            <a:r>
              <a:rPr lang="fr-CA"/>
              <a:t>Système expert (LPO)</a:t>
            </a:r>
          </a:p>
        </p:txBody>
      </p:sp>
      <p:sp>
        <p:nvSpPr>
          <p:cNvPr id="3" name="Espace réservé du contenu 2">
            <a:extLst>
              <a:ext uri="{FF2B5EF4-FFF2-40B4-BE49-F238E27FC236}">
                <a16:creationId xmlns:a16="http://schemas.microsoft.com/office/drawing/2014/main" id="{52BEFDF5-B9ED-0A42-A682-D4561E6DBC13}"/>
              </a:ext>
            </a:extLst>
          </p:cNvPr>
          <p:cNvSpPr>
            <a:spLocks noGrp="1"/>
          </p:cNvSpPr>
          <p:nvPr>
            <p:ph idx="1"/>
          </p:nvPr>
        </p:nvSpPr>
        <p:spPr>
          <a:xfrm>
            <a:off x="6095998" y="2169125"/>
            <a:ext cx="5955210" cy="2892556"/>
          </a:xfrm>
        </p:spPr>
        <p:txBody>
          <a:bodyPr/>
          <a:lstStyle/>
          <a:p>
            <a:pPr marL="457200" indent="-457200">
              <a:buFont typeface="Arial" panose="020B0604020202020204" pitchFamily="34" charset="0"/>
              <a:buChar char="•"/>
            </a:pPr>
            <a:r>
              <a:rPr lang="fr-CA" sz="2000"/>
              <a:t>S'il n'y a pas de cristal rouge, retirer le deuxième cristal. </a:t>
            </a:r>
          </a:p>
          <a:p>
            <a:pPr marL="457200" indent="-457200">
              <a:buFont typeface="Arial" panose="020B0604020202020204" pitchFamily="34" charset="0"/>
              <a:buChar char="•"/>
            </a:pPr>
            <a:r>
              <a:rPr lang="fr-CA" sz="2000"/>
              <a:t>Sinon, si le dernier cristal est blanc, retirer le dernier cristal. </a:t>
            </a:r>
          </a:p>
          <a:p>
            <a:pPr marL="457200" indent="-457200">
              <a:buFont typeface="Arial" panose="020B0604020202020204" pitchFamily="34" charset="0"/>
              <a:buChar char="•"/>
            </a:pPr>
            <a:r>
              <a:rPr lang="fr-CA" sz="2000"/>
              <a:t>Sinon, s'il y a plus d'un cristal bleu, retirer le dernier cristal bleu. </a:t>
            </a:r>
          </a:p>
          <a:p>
            <a:pPr marL="457200" indent="-457200">
              <a:buFont typeface="Arial" panose="020B0604020202020204" pitchFamily="34" charset="0"/>
              <a:buChar char="•"/>
            </a:pPr>
            <a:r>
              <a:rPr lang="fr-CA" sz="2000"/>
              <a:t>Sinon, retirer le premier cristal.</a:t>
            </a:r>
          </a:p>
          <a:p>
            <a:pPr marL="457200" indent="-457200">
              <a:buFont typeface="Arial" panose="020B0604020202020204" pitchFamily="34" charset="0"/>
              <a:buChar char="•"/>
            </a:pPr>
            <a:endParaRPr lang="fr-CA" sz="2000"/>
          </a:p>
          <a:p>
            <a:r>
              <a:rPr lang="fr-CA" sz="2000"/>
              <a:t>Opérateur de coupe (!)</a:t>
            </a:r>
          </a:p>
        </p:txBody>
      </p:sp>
      <p:sp>
        <p:nvSpPr>
          <p:cNvPr id="4" name="Espace réservé du numéro de diapositive 3">
            <a:extLst>
              <a:ext uri="{FF2B5EF4-FFF2-40B4-BE49-F238E27FC236}">
                <a16:creationId xmlns:a16="http://schemas.microsoft.com/office/drawing/2014/main" id="{5FB3726C-8B75-D541-719A-A95CFD4548F3}"/>
              </a:ext>
            </a:extLst>
          </p:cNvPr>
          <p:cNvSpPr>
            <a:spLocks noGrp="1"/>
          </p:cNvSpPr>
          <p:nvPr>
            <p:ph type="sldNum" sz="quarter" idx="10"/>
          </p:nvPr>
        </p:nvSpPr>
        <p:spPr/>
        <p:txBody>
          <a:bodyPr/>
          <a:lstStyle/>
          <a:p>
            <a:fld id="{018E2434-2E4F-4CA6-AD8F-EC6088967E7D}" type="slidenum">
              <a:rPr lang="fr-CA" smtClean="0"/>
              <a:t>6</a:t>
            </a:fld>
            <a:endParaRPr lang="fr-CA"/>
          </a:p>
        </p:txBody>
      </p:sp>
      <p:pic>
        <p:nvPicPr>
          <p:cNvPr id="7" name="Image 6">
            <a:extLst>
              <a:ext uri="{FF2B5EF4-FFF2-40B4-BE49-F238E27FC236}">
                <a16:creationId xmlns:a16="http://schemas.microsoft.com/office/drawing/2014/main" id="{7208D433-828A-A986-6F2D-233FD30548F5}"/>
              </a:ext>
            </a:extLst>
          </p:cNvPr>
          <p:cNvPicPr>
            <a:picLocks noChangeAspect="1"/>
          </p:cNvPicPr>
          <p:nvPr/>
        </p:nvPicPr>
        <p:blipFill>
          <a:blip r:embed="rId3"/>
          <a:srcRect r="2344"/>
          <a:stretch>
            <a:fillRect/>
          </a:stretch>
        </p:blipFill>
        <p:spPr>
          <a:xfrm>
            <a:off x="337566" y="2089847"/>
            <a:ext cx="5558275" cy="3051113"/>
          </a:xfrm>
          <a:prstGeom prst="rect">
            <a:avLst/>
          </a:prstGeom>
        </p:spPr>
      </p:pic>
    </p:spTree>
    <p:extLst>
      <p:ext uri="{BB962C8B-B14F-4D97-AF65-F5344CB8AC3E}">
        <p14:creationId xmlns:p14="http://schemas.microsoft.com/office/powerpoint/2010/main" val="1818669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490BD-1980-6401-815C-77174FA6F3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2C090A4-7BE8-C99A-67D5-6D413E454D01}"/>
              </a:ext>
            </a:extLst>
          </p:cNvPr>
          <p:cNvSpPr>
            <a:spLocks noGrp="1"/>
          </p:cNvSpPr>
          <p:nvPr>
            <p:ph type="title"/>
          </p:nvPr>
        </p:nvSpPr>
        <p:spPr/>
        <p:txBody>
          <a:bodyPr/>
          <a:lstStyle/>
          <a:p>
            <a:r>
              <a:rPr lang="fr-CA"/>
              <a:t>Système expert (LPO)</a:t>
            </a:r>
          </a:p>
        </p:txBody>
      </p:sp>
      <p:sp>
        <p:nvSpPr>
          <p:cNvPr id="4" name="Espace réservé du numéro de diapositive 3">
            <a:extLst>
              <a:ext uri="{FF2B5EF4-FFF2-40B4-BE49-F238E27FC236}">
                <a16:creationId xmlns:a16="http://schemas.microsoft.com/office/drawing/2014/main" id="{F43CDD8D-2A75-0C29-C8EB-4C1156DDB08E}"/>
              </a:ext>
            </a:extLst>
          </p:cNvPr>
          <p:cNvSpPr>
            <a:spLocks noGrp="1"/>
          </p:cNvSpPr>
          <p:nvPr>
            <p:ph type="sldNum" sz="quarter" idx="10"/>
          </p:nvPr>
        </p:nvSpPr>
        <p:spPr/>
        <p:txBody>
          <a:bodyPr/>
          <a:lstStyle/>
          <a:p>
            <a:fld id="{018E2434-2E4F-4CA6-AD8F-EC6088967E7D}" type="slidenum">
              <a:rPr lang="fr-CA" smtClean="0"/>
              <a:t>7</a:t>
            </a:fld>
            <a:endParaRPr lang="fr-CA"/>
          </a:p>
        </p:txBody>
      </p:sp>
      <p:pic>
        <p:nvPicPr>
          <p:cNvPr id="10" name="Image 9">
            <a:extLst>
              <a:ext uri="{FF2B5EF4-FFF2-40B4-BE49-F238E27FC236}">
                <a16:creationId xmlns:a16="http://schemas.microsoft.com/office/drawing/2014/main" id="{D56F71B3-BBF2-17E4-7D3A-8B26654B10C6}"/>
              </a:ext>
            </a:extLst>
          </p:cNvPr>
          <p:cNvPicPr>
            <a:picLocks noChangeAspect="1"/>
          </p:cNvPicPr>
          <p:nvPr/>
        </p:nvPicPr>
        <p:blipFill>
          <a:blip r:embed="rId3"/>
          <a:stretch>
            <a:fillRect/>
          </a:stretch>
        </p:blipFill>
        <p:spPr>
          <a:xfrm>
            <a:off x="7136172" y="2188305"/>
            <a:ext cx="4017382" cy="2966422"/>
          </a:xfrm>
          <a:prstGeom prst="rect">
            <a:avLst/>
          </a:prstGeom>
        </p:spPr>
      </p:pic>
      <p:pic>
        <p:nvPicPr>
          <p:cNvPr id="12" name="Image 11">
            <a:extLst>
              <a:ext uri="{FF2B5EF4-FFF2-40B4-BE49-F238E27FC236}">
                <a16:creationId xmlns:a16="http://schemas.microsoft.com/office/drawing/2014/main" id="{434C9AAA-DDE3-D264-6623-7FF6B4652954}"/>
              </a:ext>
            </a:extLst>
          </p:cNvPr>
          <p:cNvPicPr>
            <a:picLocks noChangeAspect="1"/>
          </p:cNvPicPr>
          <p:nvPr/>
        </p:nvPicPr>
        <p:blipFill>
          <a:blip r:embed="rId4"/>
          <a:stretch>
            <a:fillRect/>
          </a:stretch>
        </p:blipFill>
        <p:spPr>
          <a:xfrm>
            <a:off x="797402" y="1536520"/>
            <a:ext cx="5607708" cy="4630364"/>
          </a:xfrm>
          <a:prstGeom prst="rect">
            <a:avLst/>
          </a:prstGeom>
        </p:spPr>
      </p:pic>
    </p:spTree>
    <p:extLst>
      <p:ext uri="{BB962C8B-B14F-4D97-AF65-F5344CB8AC3E}">
        <p14:creationId xmlns:p14="http://schemas.microsoft.com/office/powerpoint/2010/main" val="1993343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4C8CD5-EF2C-A2FC-851F-703623698BC9}"/>
              </a:ext>
            </a:extLst>
          </p:cNvPr>
          <p:cNvSpPr>
            <a:spLocks noGrp="1"/>
          </p:cNvSpPr>
          <p:nvPr>
            <p:ph type="title"/>
          </p:nvPr>
        </p:nvSpPr>
        <p:spPr/>
        <p:txBody>
          <a:bodyPr/>
          <a:lstStyle/>
          <a:p>
            <a:r>
              <a:rPr lang="fr-CA"/>
              <a:t>Planificateur (A*)</a:t>
            </a:r>
          </a:p>
        </p:txBody>
      </p:sp>
      <p:sp>
        <p:nvSpPr>
          <p:cNvPr id="3" name="Espace réservé du contenu 2">
            <a:extLst>
              <a:ext uri="{FF2B5EF4-FFF2-40B4-BE49-F238E27FC236}">
                <a16:creationId xmlns:a16="http://schemas.microsoft.com/office/drawing/2014/main" id="{F6A0ED0D-9527-3433-51F1-8AAAD3A83BFC}"/>
              </a:ext>
            </a:extLst>
          </p:cNvPr>
          <p:cNvSpPr>
            <a:spLocks noGrp="1"/>
          </p:cNvSpPr>
          <p:nvPr>
            <p:ph idx="1"/>
          </p:nvPr>
        </p:nvSpPr>
        <p:spPr>
          <a:xfrm>
            <a:off x="5146158" y="1610290"/>
            <a:ext cx="6710053" cy="4314988"/>
          </a:xfrm>
        </p:spPr>
        <p:txBody>
          <a:bodyPr/>
          <a:lstStyle/>
          <a:p>
            <a:pPr marL="457200" indent="-457200">
              <a:buFont typeface="Arial" panose="020B0604020202020204" pitchFamily="34" charset="0"/>
              <a:buChar char="•"/>
            </a:pPr>
            <a:r>
              <a:rPr lang="fr-CA" sz="2800" dirty="0"/>
              <a:t>Entrée : labyrinthe CSV (grille).</a:t>
            </a:r>
          </a:p>
          <a:p>
            <a:pPr marL="457200" indent="-457200">
              <a:buFont typeface="Arial" panose="020B0604020202020204" pitchFamily="34" charset="0"/>
              <a:buChar char="•"/>
            </a:pPr>
            <a:r>
              <a:rPr lang="fr-CA" sz="2800" dirty="0"/>
              <a:t>Planificateur : A* (heuristique Manhattan).</a:t>
            </a:r>
          </a:p>
          <a:p>
            <a:pPr marL="457200" indent="-457200">
              <a:buFont typeface="Arial" panose="020B0604020202020204" pitchFamily="34" charset="0"/>
              <a:buChar char="•"/>
            </a:pPr>
            <a:r>
              <a:rPr lang="fr-CA" sz="2800" dirty="0"/>
              <a:t>Sortie : liste de tuiles à parcourir List[tuple[</a:t>
            </a:r>
            <a:r>
              <a:rPr lang="fr-CA" sz="2800" dirty="0" err="1"/>
              <a:t>int,int</a:t>
            </a:r>
            <a:r>
              <a:rPr lang="fr-CA" sz="2800" dirty="0"/>
              <a:t>]].</a:t>
            </a:r>
          </a:p>
          <a:p>
            <a:pPr marL="457200" indent="-457200">
              <a:buFont typeface="Arial" panose="020B0604020202020204" pitchFamily="34" charset="0"/>
              <a:buChar char="•"/>
            </a:pPr>
            <a:r>
              <a:rPr lang="fr-CA" sz="2800" dirty="0"/>
              <a:t>Contraintes : 4 directions, coût = 1 par pas, évite murs.</a:t>
            </a:r>
          </a:p>
          <a:p>
            <a:pPr marL="457200" indent="-457200">
              <a:buFont typeface="Arial" panose="020B0604020202020204" pitchFamily="34" charset="0"/>
              <a:buChar char="•"/>
            </a:pPr>
            <a:endParaRPr lang="fr-CA" dirty="0"/>
          </a:p>
        </p:txBody>
      </p:sp>
      <p:sp>
        <p:nvSpPr>
          <p:cNvPr id="4" name="Espace réservé du numéro de diapositive 3">
            <a:extLst>
              <a:ext uri="{FF2B5EF4-FFF2-40B4-BE49-F238E27FC236}">
                <a16:creationId xmlns:a16="http://schemas.microsoft.com/office/drawing/2014/main" id="{EC75D59B-D831-7598-129C-6BC3AEF71832}"/>
              </a:ext>
            </a:extLst>
          </p:cNvPr>
          <p:cNvSpPr>
            <a:spLocks noGrp="1"/>
          </p:cNvSpPr>
          <p:nvPr>
            <p:ph type="sldNum" sz="quarter" idx="10"/>
          </p:nvPr>
        </p:nvSpPr>
        <p:spPr/>
        <p:txBody>
          <a:bodyPr/>
          <a:lstStyle/>
          <a:p>
            <a:fld id="{018E2434-2E4F-4CA6-AD8F-EC6088967E7D}" type="slidenum">
              <a:rPr lang="fr-CA" smtClean="0"/>
              <a:t>8</a:t>
            </a:fld>
            <a:endParaRPr lang="fr-CA"/>
          </a:p>
        </p:txBody>
      </p:sp>
      <p:pic>
        <p:nvPicPr>
          <p:cNvPr id="6" name="Image 5">
            <a:extLst>
              <a:ext uri="{FF2B5EF4-FFF2-40B4-BE49-F238E27FC236}">
                <a16:creationId xmlns:a16="http://schemas.microsoft.com/office/drawing/2014/main" id="{DCDD544D-A646-6E65-F8B8-9EC3A7C29326}"/>
              </a:ext>
            </a:extLst>
          </p:cNvPr>
          <p:cNvPicPr>
            <a:picLocks noChangeAspect="1"/>
          </p:cNvPicPr>
          <p:nvPr/>
        </p:nvPicPr>
        <p:blipFill>
          <a:blip r:embed="rId2"/>
          <a:stretch>
            <a:fillRect/>
          </a:stretch>
        </p:blipFill>
        <p:spPr>
          <a:xfrm>
            <a:off x="761044" y="1588201"/>
            <a:ext cx="3959241" cy="4359165"/>
          </a:xfrm>
          <a:prstGeom prst="rect">
            <a:avLst/>
          </a:prstGeom>
        </p:spPr>
      </p:pic>
    </p:spTree>
    <p:extLst>
      <p:ext uri="{BB962C8B-B14F-4D97-AF65-F5344CB8AC3E}">
        <p14:creationId xmlns:p14="http://schemas.microsoft.com/office/powerpoint/2010/main" val="1812395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7DE98-6DA9-D748-7E46-321EFA1C528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50BFA71-4DA2-5421-D354-1012B64C7C25}"/>
              </a:ext>
            </a:extLst>
          </p:cNvPr>
          <p:cNvSpPr>
            <a:spLocks noGrp="1"/>
          </p:cNvSpPr>
          <p:nvPr>
            <p:ph type="title"/>
          </p:nvPr>
        </p:nvSpPr>
        <p:spPr/>
        <p:txBody>
          <a:bodyPr/>
          <a:lstStyle/>
          <a:p>
            <a:r>
              <a:rPr lang="fr-CA"/>
              <a:t>Planificateur (A*)</a:t>
            </a:r>
          </a:p>
        </p:txBody>
      </p:sp>
      <p:graphicFrame>
        <p:nvGraphicFramePr>
          <p:cNvPr id="5" name="Espace réservé du contenu 4">
            <a:extLst>
              <a:ext uri="{FF2B5EF4-FFF2-40B4-BE49-F238E27FC236}">
                <a16:creationId xmlns:a16="http://schemas.microsoft.com/office/drawing/2014/main" id="{DD496A51-B67D-27C5-8D76-3B188EE08EF1}"/>
              </a:ext>
            </a:extLst>
          </p:cNvPr>
          <p:cNvGraphicFramePr>
            <a:graphicFrameLocks noGrp="1"/>
          </p:cNvGraphicFramePr>
          <p:nvPr>
            <p:ph idx="1"/>
            <p:extLst>
              <p:ext uri="{D42A27DB-BD31-4B8C-83A1-F6EECF244321}">
                <p14:modId xmlns:p14="http://schemas.microsoft.com/office/powerpoint/2010/main" val="103200767"/>
              </p:ext>
            </p:extLst>
          </p:nvPr>
        </p:nvGraphicFramePr>
        <p:xfrm>
          <a:off x="623888" y="1609725"/>
          <a:ext cx="11231560" cy="3400794"/>
        </p:xfrm>
        <a:graphic>
          <a:graphicData uri="http://schemas.openxmlformats.org/drawingml/2006/table">
            <a:tbl>
              <a:tblPr firstRow="1" bandRow="1">
                <a:tableStyleId>{5C22544A-7EE6-4342-B048-85BDC9FD1C3A}</a:tableStyleId>
              </a:tblPr>
              <a:tblGrid>
                <a:gridCol w="2807890">
                  <a:extLst>
                    <a:ext uri="{9D8B030D-6E8A-4147-A177-3AD203B41FA5}">
                      <a16:colId xmlns:a16="http://schemas.microsoft.com/office/drawing/2014/main" val="1422818464"/>
                    </a:ext>
                  </a:extLst>
                </a:gridCol>
                <a:gridCol w="2807890">
                  <a:extLst>
                    <a:ext uri="{9D8B030D-6E8A-4147-A177-3AD203B41FA5}">
                      <a16:colId xmlns:a16="http://schemas.microsoft.com/office/drawing/2014/main" val="2346404863"/>
                    </a:ext>
                  </a:extLst>
                </a:gridCol>
                <a:gridCol w="2807890">
                  <a:extLst>
                    <a:ext uri="{9D8B030D-6E8A-4147-A177-3AD203B41FA5}">
                      <a16:colId xmlns:a16="http://schemas.microsoft.com/office/drawing/2014/main" val="1083068311"/>
                    </a:ext>
                  </a:extLst>
                </a:gridCol>
                <a:gridCol w="2807890">
                  <a:extLst>
                    <a:ext uri="{9D8B030D-6E8A-4147-A177-3AD203B41FA5}">
                      <a16:colId xmlns:a16="http://schemas.microsoft.com/office/drawing/2014/main" val="2063668423"/>
                    </a:ext>
                  </a:extLst>
                </a:gridCol>
              </a:tblGrid>
              <a:tr h="370840">
                <a:tc>
                  <a:txBody>
                    <a:bodyPr/>
                    <a:lstStyle/>
                    <a:p>
                      <a:pPr rtl="0">
                        <a:buNone/>
                      </a:pPr>
                      <a:r>
                        <a:rPr lang="fr-CA" b="1" dirty="0">
                          <a:solidFill>
                            <a:srgbClr val="1F1F1F"/>
                          </a:solidFill>
                          <a:effectLst/>
                          <a:latin typeface="Google Sans Text"/>
                        </a:rPr>
                        <a:t>Algorithme</a:t>
                      </a:r>
                      <a:endParaRPr lang="fr-CA" dirty="0">
                        <a:solidFill>
                          <a:srgbClr val="1F1F1F"/>
                        </a:solidFill>
                        <a:effectLst/>
                        <a:latin typeface="Google Sans Text"/>
                      </a:endParaRPr>
                    </a:p>
                  </a:txBody>
                  <a:tcPr marT="60960" marB="60960" anchor="ctr"/>
                </a:tc>
                <a:tc>
                  <a:txBody>
                    <a:bodyPr/>
                    <a:lstStyle/>
                    <a:p>
                      <a:pPr rtl="0">
                        <a:buNone/>
                      </a:pPr>
                      <a:r>
                        <a:rPr lang="fr-CA" b="1">
                          <a:solidFill>
                            <a:srgbClr val="1F1F1F"/>
                          </a:solidFill>
                          <a:effectLst/>
                          <a:latin typeface="Google Sans Text"/>
                        </a:rPr>
                        <a:t>Trouve le meilleur chemin ?</a:t>
                      </a:r>
                      <a:endParaRPr lang="fr-CA">
                        <a:solidFill>
                          <a:srgbClr val="1F1F1F"/>
                        </a:solidFill>
                        <a:effectLst/>
                        <a:latin typeface="Google Sans Text"/>
                      </a:endParaRPr>
                    </a:p>
                  </a:txBody>
                  <a:tcPr marT="60960" marB="60960" anchor="ctr"/>
                </a:tc>
                <a:tc>
                  <a:txBody>
                    <a:bodyPr/>
                    <a:lstStyle/>
                    <a:p>
                      <a:pPr rtl="0">
                        <a:buNone/>
                      </a:pPr>
                      <a:r>
                        <a:rPr lang="fr-CA" b="1">
                          <a:solidFill>
                            <a:srgbClr val="1F1F1F"/>
                          </a:solidFill>
                          <a:effectLst/>
                          <a:latin typeface="Google Sans Text"/>
                        </a:rPr>
                        <a:t>Vitesse</a:t>
                      </a:r>
                      <a:endParaRPr lang="fr-CA">
                        <a:solidFill>
                          <a:srgbClr val="1F1F1F"/>
                        </a:solidFill>
                        <a:effectLst/>
                        <a:latin typeface="Google Sans Text"/>
                      </a:endParaRPr>
                    </a:p>
                  </a:txBody>
                  <a:tcPr marT="60960" marB="60960" anchor="ctr"/>
                </a:tc>
                <a:tc>
                  <a:txBody>
                    <a:bodyPr/>
                    <a:lstStyle/>
                    <a:p>
                      <a:pPr rtl="0">
                        <a:buNone/>
                      </a:pPr>
                      <a:r>
                        <a:rPr lang="fr-CA" b="1">
                          <a:solidFill>
                            <a:srgbClr val="1F1F1F"/>
                          </a:solidFill>
                          <a:effectLst/>
                          <a:latin typeface="Google Sans Text"/>
                        </a:rPr>
                        <a:t>Intelligence</a:t>
                      </a:r>
                      <a:endParaRPr lang="fr-CA">
                        <a:solidFill>
                          <a:srgbClr val="1F1F1F"/>
                        </a:solidFill>
                        <a:effectLst/>
                        <a:latin typeface="Google Sans Text"/>
                      </a:endParaRPr>
                    </a:p>
                  </a:txBody>
                  <a:tcPr marT="60960" marB="60960" anchor="ctr"/>
                </a:tc>
                <a:extLst>
                  <a:ext uri="{0D108BD9-81ED-4DB2-BD59-A6C34878D82A}">
                    <a16:rowId xmlns:a16="http://schemas.microsoft.com/office/drawing/2014/main" val="643275234"/>
                  </a:ext>
                </a:extLst>
              </a:tr>
              <a:tr h="840474">
                <a:tc>
                  <a:txBody>
                    <a:bodyPr/>
                    <a:lstStyle/>
                    <a:p>
                      <a:pPr rtl="0">
                        <a:buNone/>
                      </a:pPr>
                      <a:r>
                        <a:rPr lang="fr-CA" b="1" dirty="0">
                          <a:solidFill>
                            <a:srgbClr val="1F1F1F"/>
                          </a:solidFill>
                          <a:effectLst/>
                          <a:latin typeface="Google Sans Text"/>
                        </a:rPr>
                        <a:t>Profondeur</a:t>
                      </a:r>
                    </a:p>
                  </a:txBody>
                  <a:tcPr marT="60960" marB="60960" anchor="ctr"/>
                </a:tc>
                <a:tc>
                  <a:txBody>
                    <a:bodyPr/>
                    <a:lstStyle/>
                    <a:p>
                      <a:pPr rtl="0">
                        <a:buNone/>
                      </a:pPr>
                      <a:r>
                        <a:rPr lang="fr-CA" dirty="0">
                          <a:solidFill>
                            <a:srgbClr val="1F1F1F"/>
                          </a:solidFill>
                          <a:effectLst/>
                          <a:latin typeface="Google Sans Text"/>
                        </a:rPr>
                        <a:t>Non</a:t>
                      </a:r>
                    </a:p>
                  </a:txBody>
                  <a:tcPr marT="60960" marB="60960" anchor="ctr"/>
                </a:tc>
                <a:tc>
                  <a:txBody>
                    <a:bodyPr/>
                    <a:lstStyle/>
                    <a:p>
                      <a:pPr rtl="0">
                        <a:buNone/>
                      </a:pPr>
                      <a:r>
                        <a:rPr lang="fr-CA">
                          <a:solidFill>
                            <a:srgbClr val="1F1F1F"/>
                          </a:solidFill>
                          <a:effectLst/>
                          <a:latin typeface="Google Sans Text"/>
                        </a:rPr>
                        <a:t>Moyenne</a:t>
                      </a:r>
                    </a:p>
                  </a:txBody>
                  <a:tcPr marT="60960" marB="60960" anchor="ctr"/>
                </a:tc>
                <a:tc>
                  <a:txBody>
                    <a:bodyPr/>
                    <a:lstStyle/>
                    <a:p>
                      <a:pPr rtl="0">
                        <a:buNone/>
                      </a:pPr>
                      <a:r>
                        <a:rPr lang="fr-CA">
                          <a:solidFill>
                            <a:srgbClr val="1F1F1F"/>
                          </a:solidFill>
                          <a:effectLst/>
                          <a:latin typeface="Google Sans Text"/>
                        </a:rPr>
                        <a:t>Nulle (Aveugle)</a:t>
                      </a:r>
                    </a:p>
                  </a:txBody>
                  <a:tcPr marT="60960" marB="60960" anchor="ctr"/>
                </a:tc>
                <a:extLst>
                  <a:ext uri="{0D108BD9-81ED-4DB2-BD59-A6C34878D82A}">
                    <a16:rowId xmlns:a16="http://schemas.microsoft.com/office/drawing/2014/main" val="1205923047"/>
                  </a:ext>
                </a:extLst>
              </a:tr>
              <a:tr h="370840">
                <a:tc>
                  <a:txBody>
                    <a:bodyPr/>
                    <a:lstStyle/>
                    <a:p>
                      <a:pPr rtl="0">
                        <a:buNone/>
                      </a:pPr>
                      <a:r>
                        <a:rPr lang="fr-CA" b="1">
                          <a:solidFill>
                            <a:srgbClr val="1F1F1F"/>
                          </a:solidFill>
                          <a:effectLst/>
                          <a:latin typeface="Google Sans Text"/>
                        </a:rPr>
                        <a:t>Greedy</a:t>
                      </a:r>
                      <a:endParaRPr lang="fr-CA">
                        <a:solidFill>
                          <a:srgbClr val="1F1F1F"/>
                        </a:solidFill>
                        <a:effectLst/>
                        <a:latin typeface="Google Sans Text"/>
                      </a:endParaRPr>
                    </a:p>
                  </a:txBody>
                  <a:tcPr marT="60960" marB="60960" anchor="ctr"/>
                </a:tc>
                <a:tc>
                  <a:txBody>
                    <a:bodyPr/>
                    <a:lstStyle/>
                    <a:p>
                      <a:pPr rtl="0">
                        <a:buNone/>
                      </a:pPr>
                      <a:r>
                        <a:rPr lang="fr-CA" dirty="0">
                          <a:solidFill>
                            <a:srgbClr val="1F1F1F"/>
                          </a:solidFill>
                          <a:effectLst/>
                          <a:latin typeface="Google Sans Text"/>
                        </a:rPr>
                        <a:t>Non</a:t>
                      </a:r>
                    </a:p>
                  </a:txBody>
                  <a:tcPr marT="60960" marB="60960" anchor="ctr"/>
                </a:tc>
                <a:tc>
                  <a:txBody>
                    <a:bodyPr/>
                    <a:lstStyle/>
                    <a:p>
                      <a:pPr rtl="0">
                        <a:buNone/>
                      </a:pPr>
                      <a:r>
                        <a:rPr lang="fr-CA">
                          <a:solidFill>
                            <a:srgbClr val="1F1F1F"/>
                          </a:solidFill>
                          <a:effectLst/>
                          <a:latin typeface="Google Sans Text"/>
                        </a:rPr>
                        <a:t>Très rapide</a:t>
                      </a:r>
                    </a:p>
                  </a:txBody>
                  <a:tcPr marT="60960" marB="60960" anchor="ctr"/>
                </a:tc>
                <a:tc>
                  <a:txBody>
                    <a:bodyPr/>
                    <a:lstStyle/>
                    <a:p>
                      <a:pPr rtl="0">
                        <a:buNone/>
                      </a:pPr>
                      <a:r>
                        <a:rPr lang="fr-CA">
                          <a:solidFill>
                            <a:srgbClr val="1F1F1F"/>
                          </a:solidFill>
                          <a:effectLst/>
                          <a:latin typeface="Google Sans Text"/>
                        </a:rPr>
                        <a:t>Moyenne (Heuristique seule)</a:t>
                      </a:r>
                    </a:p>
                  </a:txBody>
                  <a:tcPr marT="60960" marB="60960" anchor="ctr"/>
                </a:tc>
                <a:extLst>
                  <a:ext uri="{0D108BD9-81ED-4DB2-BD59-A6C34878D82A}">
                    <a16:rowId xmlns:a16="http://schemas.microsoft.com/office/drawing/2014/main" val="1678085808"/>
                  </a:ext>
                </a:extLst>
              </a:tr>
              <a:tr h="370840">
                <a:tc>
                  <a:txBody>
                    <a:bodyPr/>
                    <a:lstStyle/>
                    <a:p>
                      <a:pPr rtl="0">
                        <a:buNone/>
                      </a:pPr>
                      <a:r>
                        <a:rPr lang="fr-CA" b="1">
                          <a:solidFill>
                            <a:srgbClr val="1F1F1F"/>
                          </a:solidFill>
                          <a:effectLst/>
                          <a:latin typeface="Google Sans Text"/>
                        </a:rPr>
                        <a:t>A</a:t>
                      </a:r>
                      <a:r>
                        <a:rPr lang="fr-CA">
                          <a:solidFill>
                            <a:srgbClr val="1F1F1F"/>
                          </a:solidFill>
                          <a:effectLst/>
                          <a:latin typeface="Google Sans Text"/>
                        </a:rPr>
                        <a:t>*</a:t>
                      </a:r>
                    </a:p>
                  </a:txBody>
                  <a:tcPr marT="60960" marB="60960" anchor="ctr"/>
                </a:tc>
                <a:tc>
                  <a:txBody>
                    <a:bodyPr/>
                    <a:lstStyle/>
                    <a:p>
                      <a:pPr rtl="0">
                        <a:buNone/>
                      </a:pPr>
                      <a:r>
                        <a:rPr lang="fr-CA" b="1" dirty="0">
                          <a:solidFill>
                            <a:srgbClr val="1F1F1F"/>
                          </a:solidFill>
                          <a:effectLst/>
                          <a:latin typeface="Google Sans Text"/>
                        </a:rPr>
                        <a:t>Oui </a:t>
                      </a:r>
                      <a:endParaRPr lang="fr-CA" dirty="0">
                        <a:solidFill>
                          <a:srgbClr val="1F1F1F"/>
                        </a:solidFill>
                        <a:effectLst/>
                        <a:latin typeface="Google Sans Text"/>
                      </a:endParaRPr>
                    </a:p>
                  </a:txBody>
                  <a:tcPr marT="60960" marB="60960" anchor="ctr"/>
                </a:tc>
                <a:tc>
                  <a:txBody>
                    <a:bodyPr/>
                    <a:lstStyle/>
                    <a:p>
                      <a:pPr rtl="0">
                        <a:buNone/>
                      </a:pPr>
                      <a:r>
                        <a:rPr lang="fr-CA">
                          <a:solidFill>
                            <a:srgbClr val="1F1F1F"/>
                          </a:solidFill>
                          <a:effectLst/>
                          <a:latin typeface="Google Sans Text"/>
                        </a:rPr>
                        <a:t>Rapide</a:t>
                      </a:r>
                    </a:p>
                  </a:txBody>
                  <a:tcPr marT="60960" marB="60960" anchor="ctr"/>
                </a:tc>
                <a:tc>
                  <a:txBody>
                    <a:bodyPr/>
                    <a:lstStyle/>
                    <a:p>
                      <a:pPr rtl="0">
                        <a:buNone/>
                      </a:pPr>
                      <a:r>
                        <a:rPr lang="fr-CA" b="1" dirty="0">
                          <a:solidFill>
                            <a:srgbClr val="1F1F1F"/>
                          </a:solidFill>
                          <a:effectLst/>
                          <a:latin typeface="Google Sans Text"/>
                        </a:rPr>
                        <a:t>Haute (Coût + Heuristique)</a:t>
                      </a:r>
                      <a:endParaRPr lang="fr-CA" dirty="0">
                        <a:solidFill>
                          <a:srgbClr val="1F1F1F"/>
                        </a:solidFill>
                        <a:effectLst/>
                        <a:latin typeface="Google Sans Text"/>
                      </a:endParaRPr>
                    </a:p>
                  </a:txBody>
                  <a:tcPr marT="60960" marB="60960" anchor="ctr"/>
                </a:tc>
                <a:extLst>
                  <a:ext uri="{0D108BD9-81ED-4DB2-BD59-A6C34878D82A}">
                    <a16:rowId xmlns:a16="http://schemas.microsoft.com/office/drawing/2014/main" val="1227530086"/>
                  </a:ext>
                </a:extLst>
              </a:tr>
            </a:tbl>
          </a:graphicData>
        </a:graphic>
      </p:graphicFrame>
      <p:sp>
        <p:nvSpPr>
          <p:cNvPr id="4" name="Espace réservé du numéro de diapositive 3">
            <a:extLst>
              <a:ext uri="{FF2B5EF4-FFF2-40B4-BE49-F238E27FC236}">
                <a16:creationId xmlns:a16="http://schemas.microsoft.com/office/drawing/2014/main" id="{C3E0E375-1292-06D0-BDCD-61F62DE4E636}"/>
              </a:ext>
            </a:extLst>
          </p:cNvPr>
          <p:cNvSpPr>
            <a:spLocks noGrp="1"/>
          </p:cNvSpPr>
          <p:nvPr>
            <p:ph type="sldNum" sz="quarter" idx="10"/>
          </p:nvPr>
        </p:nvSpPr>
        <p:spPr/>
        <p:txBody>
          <a:bodyPr/>
          <a:lstStyle/>
          <a:p>
            <a:fld id="{018E2434-2E4F-4CA6-AD8F-EC6088967E7D}" type="slidenum">
              <a:rPr lang="fr-CA" smtClean="0"/>
              <a:t>9</a:t>
            </a:fld>
            <a:endParaRPr lang="fr-CA"/>
          </a:p>
        </p:txBody>
      </p:sp>
    </p:spTree>
    <p:extLst>
      <p:ext uri="{BB962C8B-B14F-4D97-AF65-F5344CB8AC3E}">
        <p14:creationId xmlns:p14="http://schemas.microsoft.com/office/powerpoint/2010/main" val="1128446326"/>
      </p:ext>
    </p:extLst>
  </p:cSld>
  <p:clrMapOvr>
    <a:masterClrMapping/>
  </p:clrMapOvr>
</p:sld>
</file>

<file path=ppt/theme/theme1.xml><?xml version="1.0" encoding="utf-8"?>
<a:theme xmlns:a="http://schemas.openxmlformats.org/drawingml/2006/main" name="Thème1">
  <a:themeElements>
    <a:clrScheme name="ThemeUdeS_2021">
      <a:dk1>
        <a:srgbClr val="000000"/>
      </a:dk1>
      <a:lt1>
        <a:srgbClr val="00A955"/>
      </a:lt1>
      <a:dk2>
        <a:srgbClr val="48695C"/>
      </a:dk2>
      <a:lt2>
        <a:srgbClr val="447C59"/>
      </a:lt2>
      <a:accent1>
        <a:srgbClr val="3C8F58"/>
      </a:accent1>
      <a:accent2>
        <a:srgbClr val="59AD55"/>
      </a:accent2>
      <a:accent3>
        <a:srgbClr val="79B551"/>
      </a:accent3>
      <a:accent4>
        <a:srgbClr val="95C14E"/>
      </a:accent4>
      <a:accent5>
        <a:srgbClr val="717868"/>
      </a:accent5>
      <a:accent6>
        <a:srgbClr val="E5A938"/>
      </a:accent6>
      <a:hlink>
        <a:srgbClr val="1D1D1D"/>
      </a:hlink>
      <a:folHlink>
        <a:srgbClr val="9DAF8A"/>
      </a:folHlink>
    </a:clrScheme>
    <a:fontScheme name="pale">
      <a:majorFont>
        <a:latin typeface="Arial"/>
        <a:ea typeface="ＭＳ Ｐゴシック"/>
        <a:cs typeface="ＭＳ Ｐゴシック"/>
      </a:majorFont>
      <a:minorFont>
        <a:latin typeface="Arial"/>
        <a:ea typeface="ＭＳ Ｐゴシック"/>
        <a:cs typeface="ＭＳ Ｐゴシック"/>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p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ème1" id="{3A8CB6E2-9005-49DD-922A-7449167CE863}" vid="{9B630D3A-01D0-4E53-AA67-0FBFE5E1655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942</Words>
  <Application>Microsoft Office PowerPoint</Application>
  <PresentationFormat>Grand écran</PresentationFormat>
  <Paragraphs>117</Paragraphs>
  <Slides>17</Slides>
  <Notes>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17</vt:i4>
      </vt:variant>
    </vt:vector>
  </HeadingPairs>
  <TitlesOfParts>
    <vt:vector size="25" baseType="lpstr">
      <vt:lpstr>Aptos</vt:lpstr>
      <vt:lpstr>Arial</vt:lpstr>
      <vt:lpstr>Arial Narrow</vt:lpstr>
      <vt:lpstr>Cambria Math</vt:lpstr>
      <vt:lpstr>Google Sans Text</vt:lpstr>
      <vt:lpstr>Lucida Grande</vt:lpstr>
      <vt:lpstr>Wingdings</vt:lpstr>
      <vt:lpstr>Thème1</vt:lpstr>
      <vt:lpstr>Défense Orale App1</vt:lpstr>
      <vt:lpstr>Schéma-bloc du système</vt:lpstr>
      <vt:lpstr>Système expert (LPO)</vt:lpstr>
      <vt:lpstr>Système expert (LPO)</vt:lpstr>
      <vt:lpstr>Système expert (LPO)</vt:lpstr>
      <vt:lpstr>Système expert (LPO)</vt:lpstr>
      <vt:lpstr>Système expert (LPO)</vt:lpstr>
      <vt:lpstr>Planificateur (A*)</vt:lpstr>
      <vt:lpstr>Planificateur (A*)</vt:lpstr>
      <vt:lpstr>Planificateur (A*)</vt:lpstr>
      <vt:lpstr>Planificateur (A*)</vt:lpstr>
      <vt:lpstr>Algorithme Génétique</vt:lpstr>
      <vt:lpstr>Algorithme Génétique</vt:lpstr>
      <vt:lpstr>Logique floue</vt:lpstr>
      <vt:lpstr>Démonstration</vt:lpstr>
      <vt:lpstr>Conclusion et recommandations</vt:lpstr>
      <vt:lpstr>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Alexis Guérard</dc:creator>
  <cp:lastModifiedBy>Alexis Guérard</cp:lastModifiedBy>
  <cp:revision>1</cp:revision>
  <dcterms:created xsi:type="dcterms:W3CDTF">2026-01-25T14:43:05Z</dcterms:created>
  <dcterms:modified xsi:type="dcterms:W3CDTF">2026-01-26T23:58:04Z</dcterms:modified>
</cp:coreProperties>
</file>